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147479148" r:id="rId6"/>
    <p:sldId id="2147479084" r:id="rId7"/>
    <p:sldId id="2147479102" r:id="rId8"/>
    <p:sldId id="2147479104" r:id="rId9"/>
    <p:sldId id="2147479105" r:id="rId10"/>
    <p:sldId id="2147479139" r:id="rId11"/>
    <p:sldId id="2147479135" r:id="rId12"/>
    <p:sldId id="2147479136" r:id="rId13"/>
    <p:sldId id="2147479137" r:id="rId14"/>
    <p:sldId id="2147479144" r:id="rId15"/>
    <p:sldId id="2147479145" r:id="rId16"/>
    <p:sldId id="2147479146" r:id="rId17"/>
    <p:sldId id="2147479147" r:id="rId18"/>
    <p:sldId id="2147479079" r:id="rId19"/>
    <p:sldId id="2147479124" r:id="rId20"/>
    <p:sldId id="433" r:id="rId21"/>
    <p:sldId id="2147479143" r:id="rId22"/>
  </p:sldIdLst>
  <p:sldSz cx="12192000" cy="6858000"/>
  <p:notesSz cx="6858000" cy="9144000"/>
  <p:embeddedFontLst>
    <p:embeddedFont>
      <p:font typeface="72" panose="020B0604020202020204" charset="0"/>
      <p:regular r:id="rId25"/>
      <p:bold r:id="rId26"/>
      <p:italic r:id="rId27"/>
      <p:boldItalic r:id="rId28"/>
    </p:embeddedFont>
    <p:embeddedFont>
      <p:font typeface="Arial Unicode MS" panose="020B0604020202020204" pitchFamily="34" charset="-128"/>
      <p:regular r:id="rId29"/>
    </p:embeddedFont>
    <p:embeddedFont>
      <p:font typeface="Usual" panose="020B0604020202020204" charset="0"/>
      <p:regular r:id="rId30"/>
      <p:bold r:id="rId31"/>
      <p:italic r:id="rId32"/>
      <p:boldItalic r:id="rId33"/>
    </p:embeddedFont>
    <p:embeddedFont>
      <p:font typeface="Usual Light" panose="020B0604020202020204" charset="0"/>
      <p:regular r:id="rId34"/>
      <p:italic r:id="rId35"/>
    </p:embeddedFont>
    <p:embeddedFont>
      <p:font typeface="Usual Medium" panose="020B0604020202020204" charset="0"/>
      <p:regular r:id="rId36"/>
      <p:bold r:id="rId37"/>
      <p:italic r:id="rId38"/>
      <p:boldItalic r:id="rId39"/>
    </p:embeddedFont>
  </p:embeddedFontLst>
  <p:custDataLst>
    <p:tags r:id="rId40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DAA5A272-04E3-49A5-A0C0-0F3DBEBE139E}">
          <p14:sldIdLst>
            <p14:sldId id="256"/>
          </p14:sldIdLst>
        </p14:section>
        <p14:section name="Overview" id="{198A8B70-F3D0-4AA3-BF2D-B3F5E37A7494}">
          <p14:sldIdLst>
            <p14:sldId id="2147479148"/>
            <p14:sldId id="2147479084"/>
          </p14:sldIdLst>
        </p14:section>
        <p14:section name="Pain Points" id="{2C684A29-93AC-40D8-AE7E-502FD61BFE01}">
          <p14:sldIdLst>
            <p14:sldId id="2147479102"/>
            <p14:sldId id="2147479104"/>
            <p14:sldId id="2147479105"/>
            <p14:sldId id="2147479139"/>
          </p14:sldIdLst>
        </p14:section>
        <p14:section name="Solution" id="{201B05B4-440E-4EAF-8C08-BE9664DD6097}">
          <p14:sldIdLst>
            <p14:sldId id="2147479135"/>
            <p14:sldId id="2147479136"/>
            <p14:sldId id="2147479137"/>
            <p14:sldId id="2147479144"/>
            <p14:sldId id="2147479145"/>
            <p14:sldId id="2147479146"/>
          </p14:sldIdLst>
        </p14:section>
        <p14:section name="Benefits" id="{1821958F-F104-4045-8D3C-2536263EC28D}">
          <p14:sldIdLst>
            <p14:sldId id="2147479147"/>
            <p14:sldId id="2147479079"/>
          </p14:sldIdLst>
        </p14:section>
        <p14:section name="Outro Contact" id="{48AA5FFE-9D3E-41A7-8EDA-2117BEE94F4B}">
          <p14:sldIdLst>
            <p14:sldId id="2147479124"/>
          </p14:sldIdLst>
        </p14:section>
        <p14:section name="Sales Intro" id="{ED2D7337-19B2-4957-A971-D7289CE7EDA7}">
          <p14:sldIdLst>
            <p14:sldId id="433"/>
          </p14:sldIdLst>
        </p14:section>
        <p14:section name="Partner Intro" id="{4B343FB8-44EB-4CC6-B8DE-C23438E83684}">
          <p14:sldIdLst>
            <p14:sldId id="214747914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3F0"/>
    <a:srgbClr val="5FCDB8"/>
    <a:srgbClr val="B994FF"/>
    <a:srgbClr val="4CC3EE"/>
    <a:srgbClr val="F27E7E"/>
    <a:srgbClr val="003055"/>
    <a:srgbClr val="B81A5D"/>
    <a:srgbClr val="003761"/>
    <a:srgbClr val="09B3FF"/>
    <a:srgbClr val="78E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F31070-1AC7-3D41-A878-6AA753EC0F2C}" v="53" dt="2026-10-01T17:41:56.699"/>
    <p1510:client id="{5E4650CF-FB14-104B-B91A-E0008743E124}" v="63" dt="2026-09-30T18:30:23.4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82"/>
    <p:restoredTop sz="94681"/>
  </p:normalViewPr>
  <p:slideViewPr>
    <p:cSldViewPr snapToGrid="0">
      <p:cViewPr varScale="1">
        <p:scale>
          <a:sx n="202" d="100"/>
          <a:sy n="202" d="100"/>
        </p:scale>
        <p:origin x="38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tags" Target="tags/tag1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47AE88A-49A1-9591-59C4-C675D2B1CD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7DD3C0-957C-009D-5D97-C54B1988B8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94792-9C41-5143-925D-56FB39510C95}" type="datetimeFigureOut">
              <a:t>02.10.2026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9031BF1-667A-EE0C-97B5-D6A74AB0BB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DEBBFB-80C4-769F-2720-14D03A46D4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9A4A3-6933-BA45-B392-304930937E1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796117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05D6E-8A26-B542-BBF7-4DD1CE92D5F1}" type="datetimeFigureOut">
              <a:t>02.10.2026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6ED01-07DE-D549-9859-62178A6D943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0063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Title:  Blunt and to the point, it’s Vegas!</a:t>
            </a:r>
          </a:p>
          <a:p>
            <a:endParaRPr lang="en-US"/>
          </a:p>
          <a:p>
            <a:r>
              <a:rPr lang="en-US"/>
              <a:t>Alternatives:</a:t>
            </a:r>
          </a:p>
          <a:p>
            <a:r>
              <a:rPr lang="en-US"/>
              <a:t>Where Bulk Product Meets the Books</a:t>
            </a:r>
          </a:p>
          <a:p>
            <a:r>
              <a:rPr lang="en-US"/>
              <a:t>Get Paid Faster on Every Bulk Delivery</a:t>
            </a:r>
          </a:p>
          <a:p>
            <a:r>
              <a:rPr lang="en-US"/>
              <a:t>Less Reconciling, More Deciding</a:t>
            </a:r>
          </a:p>
          <a:p>
            <a:r>
              <a:rPr lang="en-US"/>
              <a:t>Your Supply Chain, Settled Faster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6ED01-07DE-D549-9859-62178A6D94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29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Elevator Pitch Overview:</a:t>
            </a:r>
          </a:p>
          <a:p>
            <a:endParaRPr lang="en-US"/>
          </a:p>
          <a:p>
            <a:r>
              <a:rPr lang="en-US"/>
              <a:t>Option A:</a:t>
            </a:r>
          </a:p>
          <a:p>
            <a:r>
              <a:rPr lang="en-US"/>
              <a:t>Your finance system shouldn’t have to play catch-up while your trucks keep product moving. </a:t>
            </a:r>
          </a:p>
          <a:p>
            <a:r>
              <a:rPr lang="en-US"/>
              <a:t>SAP SDM closes the gap automatically and intelligently, turning every delivery into an accurate, audit-ready SAP transaction. </a:t>
            </a:r>
          </a:p>
          <a:p>
            <a:r>
              <a:rPr lang="en-US"/>
              <a:t>Get paid faster, reduce manual effort, and run on data you can trust. </a:t>
            </a:r>
          </a:p>
          <a:p>
            <a:r>
              <a:rPr lang="en-US"/>
              <a:t>Already part of SAP S/4HANA, and the Autonomous Supply Chain</a:t>
            </a:r>
          </a:p>
          <a:p>
            <a:endParaRPr lang="en-US"/>
          </a:p>
          <a:p>
            <a:r>
              <a:rPr lang="en-US"/>
              <a:t>Option B: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SAP S/4HANA SDM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protects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financial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inventory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continuously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reconciling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physically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happens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bulk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supply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chain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SAP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business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and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automatically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making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required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adjustments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chain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options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suggestions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works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de-DE" sz="1200" b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de-DE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US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6ED01-07DE-D549-9859-62178A6D94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9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24F9F-A893-D5AF-B3B3-191B294AB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55BED8F-DEBA-08F3-9577-25B644C41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6DD9E12-3425-2231-7F29-583E85E59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C752F5-4932-08F0-49BE-4177D8E62E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6ED01-07DE-D549-9859-62178A6D943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6099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4ACB3-D989-4AD9-E338-55FFEF84B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F3E3D70-83B9-096C-BBAF-A9F4FE816E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E285649-5DD8-53CD-E49C-A47774521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FEEA99-5BBD-4BA9-419F-58950E2A1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6ED01-07DE-D549-9859-62178A6D943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922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4ACB3-D989-4AD9-E338-55FFEF84B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F3E3D70-83B9-096C-BBAF-A9F4FE816E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E285649-5DD8-53CD-E49C-A47774521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FEEA99-5BBD-4BA9-419F-58950E2A1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6ED01-07DE-D549-9859-62178A6D943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5625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4ACB3-D989-4AD9-E338-55FFEF84B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F3E3D70-83B9-096C-BBAF-A9F4FE816E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E285649-5DD8-53CD-E49C-A47774521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FEEA99-5BBD-4BA9-419F-58950E2A1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6ED01-07DE-D549-9859-62178A6D943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2749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81C7D-BD5B-D88F-BC26-F970A4AB2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9D24F12-BC36-309C-3844-C8CBC98AB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004689F-C0B5-A370-3856-E28896FDD6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633925-0B58-8FCC-8492-D158D5EDA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F6ED01-07DE-D549-9859-62178A6D943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35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fik 8">
            <a:extLst>
              <a:ext uri="{FF2B5EF4-FFF2-40B4-BE49-F238E27FC236}">
                <a16:creationId xmlns:a16="http://schemas.microsoft.com/office/drawing/2014/main" id="{0869BF8E-626F-84AC-E1CB-35631B7DD03F}"/>
              </a:ext>
            </a:extLst>
          </p:cNvPr>
          <p:cNvSpPr/>
          <p:nvPr userDrawn="1"/>
        </p:nvSpPr>
        <p:spPr>
          <a:xfrm>
            <a:off x="3996965" y="0"/>
            <a:ext cx="8192345" cy="6863852"/>
          </a:xfrm>
          <a:custGeom>
            <a:avLst/>
            <a:gdLst>
              <a:gd name="connsiteX0" fmla="*/ 8192346 w 8192345"/>
              <a:gd name="connsiteY0" fmla="*/ 0 h 6863852"/>
              <a:gd name="connsiteX1" fmla="*/ 39989 w 8192345"/>
              <a:gd name="connsiteY1" fmla="*/ 0 h 6863852"/>
              <a:gd name="connsiteX2" fmla="*/ 1878582 w 8192345"/>
              <a:gd name="connsiteY2" fmla="*/ 3184138 h 6863852"/>
              <a:gd name="connsiteX3" fmla="*/ 1895079 w 8192345"/>
              <a:gd name="connsiteY3" fmla="*/ 3581998 h 6863852"/>
              <a:gd name="connsiteX4" fmla="*/ 0 w 8192345"/>
              <a:gd name="connsiteY4" fmla="*/ 6863853 h 6863852"/>
              <a:gd name="connsiteX5" fmla="*/ 8192346 w 8192345"/>
              <a:gd name="connsiteY5" fmla="*/ 6863853 h 6863852"/>
              <a:gd name="connsiteX6" fmla="*/ 8192346 w 8192345"/>
              <a:gd name="connsiteY6" fmla="*/ 0 h 686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2345" h="6863852">
                <a:moveTo>
                  <a:pt x="8192346" y="0"/>
                </a:moveTo>
                <a:lnTo>
                  <a:pt x="39989" y="0"/>
                </a:lnTo>
                <a:lnTo>
                  <a:pt x="1878582" y="3184138"/>
                </a:lnTo>
                <a:cubicBezTo>
                  <a:pt x="1946545" y="3301936"/>
                  <a:pt x="1953987" y="3480068"/>
                  <a:pt x="1895079" y="3581998"/>
                </a:cubicBezTo>
                <a:lnTo>
                  <a:pt x="0" y="6863853"/>
                </a:lnTo>
                <a:lnTo>
                  <a:pt x="8192346" y="6863853"/>
                </a:lnTo>
                <a:lnTo>
                  <a:pt x="8192346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896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1FA75D-9FF1-4284-748A-73BF4B279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3588" y="3429000"/>
            <a:ext cx="4379913" cy="1730477"/>
          </a:xfr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E714D34-AB37-C013-697A-854724386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3588" y="5265460"/>
            <a:ext cx="4383087" cy="35208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A7E29C-3CC2-9303-349F-49AFDE86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DAA66E46-CF79-CE47-852D-7B56F106D364}" type="datetime3">
              <a:t>02/10/26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E11EE0-4DE3-B579-77B1-F8F9E5D6C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4063DD-AF7B-3F0D-DB1B-A847B0B6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CD5CA581-9215-4D43-BE25-106B82BFEB9B}" type="slidenum">
              <a:rPr lang="de-CH"/>
              <a:pPr/>
              <a:t>‹Nr.›</a:t>
            </a:fld>
            <a:endParaRPr lang="de-CH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BF4ACA3-BE35-0534-6FA6-9D8077FEE3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3137" y="441325"/>
            <a:ext cx="1630361" cy="667605"/>
          </a:xfrm>
          <a:prstGeom prst="rect">
            <a:avLst/>
          </a:prstGeom>
        </p:spPr>
      </p:pic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C2E2183C-B3FB-6BEC-65ED-9FFAF596C0B8}"/>
              </a:ext>
            </a:extLst>
          </p:cNvPr>
          <p:cNvCxnSpPr>
            <a:cxnSpLocks/>
          </p:cNvCxnSpPr>
          <p:nvPr userDrawn="1"/>
        </p:nvCxnSpPr>
        <p:spPr>
          <a:xfrm flipV="1">
            <a:off x="6907796" y="4019736"/>
            <a:ext cx="0" cy="1049200"/>
          </a:xfrm>
          <a:prstGeom prst="line">
            <a:avLst/>
          </a:prstGeom>
          <a:ln w="1270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3A0C2BCD-60FB-0940-2822-B705E792C49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13588" y="6183886"/>
            <a:ext cx="2396172" cy="352085"/>
          </a:xfrm>
        </p:spPr>
        <p:txBody>
          <a:bodyPr anchor="b" anchorCtr="0"/>
          <a:lstStyle>
            <a:lvl1pPr marL="0" indent="0">
              <a:buNone/>
              <a:defRPr sz="14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de-DE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725783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fik 8">
            <a:extLst>
              <a:ext uri="{FF2B5EF4-FFF2-40B4-BE49-F238E27FC236}">
                <a16:creationId xmlns:a16="http://schemas.microsoft.com/office/drawing/2014/main" id="{0869BF8E-626F-84AC-E1CB-35631B7DD03F}"/>
              </a:ext>
            </a:extLst>
          </p:cNvPr>
          <p:cNvSpPr/>
          <p:nvPr userDrawn="1"/>
        </p:nvSpPr>
        <p:spPr>
          <a:xfrm>
            <a:off x="3996965" y="0"/>
            <a:ext cx="8192345" cy="6863852"/>
          </a:xfrm>
          <a:custGeom>
            <a:avLst/>
            <a:gdLst>
              <a:gd name="connsiteX0" fmla="*/ 8192346 w 8192345"/>
              <a:gd name="connsiteY0" fmla="*/ 0 h 6863852"/>
              <a:gd name="connsiteX1" fmla="*/ 39989 w 8192345"/>
              <a:gd name="connsiteY1" fmla="*/ 0 h 6863852"/>
              <a:gd name="connsiteX2" fmla="*/ 1878582 w 8192345"/>
              <a:gd name="connsiteY2" fmla="*/ 3184138 h 6863852"/>
              <a:gd name="connsiteX3" fmla="*/ 1895079 w 8192345"/>
              <a:gd name="connsiteY3" fmla="*/ 3581998 h 6863852"/>
              <a:gd name="connsiteX4" fmla="*/ 0 w 8192345"/>
              <a:gd name="connsiteY4" fmla="*/ 6863853 h 6863852"/>
              <a:gd name="connsiteX5" fmla="*/ 8192346 w 8192345"/>
              <a:gd name="connsiteY5" fmla="*/ 6863853 h 6863852"/>
              <a:gd name="connsiteX6" fmla="*/ 8192346 w 8192345"/>
              <a:gd name="connsiteY6" fmla="*/ 0 h 686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2345" h="6863852">
                <a:moveTo>
                  <a:pt x="8192346" y="0"/>
                </a:moveTo>
                <a:lnTo>
                  <a:pt x="39989" y="0"/>
                </a:lnTo>
                <a:lnTo>
                  <a:pt x="1878582" y="3184138"/>
                </a:lnTo>
                <a:cubicBezTo>
                  <a:pt x="1946545" y="3301936"/>
                  <a:pt x="1953987" y="3480068"/>
                  <a:pt x="1895079" y="3581998"/>
                </a:cubicBezTo>
                <a:lnTo>
                  <a:pt x="0" y="6863853"/>
                </a:lnTo>
                <a:lnTo>
                  <a:pt x="8192346" y="6863853"/>
                </a:lnTo>
                <a:lnTo>
                  <a:pt x="8192346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896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1FA75D-9FF1-4284-748A-73BF4B279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3588" y="2473505"/>
            <a:ext cx="4379913" cy="1730477"/>
          </a:xfr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E714D34-AB37-C013-697A-854724386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3588" y="4309965"/>
            <a:ext cx="4383087" cy="35208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A7E29C-3CC2-9303-349F-49AFDE86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DAA66E46-CF79-CE47-852D-7B56F106D364}" type="datetime3">
              <a:t>02/10/26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E11EE0-4DE3-B579-77B1-F8F9E5D6C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4063DD-AF7B-3F0D-DB1B-A847B0B6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CD5CA581-9215-4D43-BE25-106B82BFEB9B}" type="slidenum">
              <a:rPr lang="de-CH"/>
              <a:pPr/>
              <a:t>‹Nr.›</a:t>
            </a:fld>
            <a:endParaRPr lang="de-CH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BF4ACA3-BE35-0534-6FA6-9D8077FEE3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3137" y="441325"/>
            <a:ext cx="1630361" cy="667605"/>
          </a:xfrm>
          <a:prstGeom prst="rect">
            <a:avLst/>
          </a:prstGeom>
        </p:spPr>
      </p:pic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C2E2183C-B3FB-6BEC-65ED-9FFAF596C0B8}"/>
              </a:ext>
            </a:extLst>
          </p:cNvPr>
          <p:cNvCxnSpPr>
            <a:cxnSpLocks/>
          </p:cNvCxnSpPr>
          <p:nvPr userDrawn="1"/>
        </p:nvCxnSpPr>
        <p:spPr>
          <a:xfrm flipV="1">
            <a:off x="6907796" y="3064241"/>
            <a:ext cx="0" cy="1049200"/>
          </a:xfrm>
          <a:prstGeom prst="line">
            <a:avLst/>
          </a:prstGeom>
          <a:ln w="1270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3A0C2BCD-60FB-0940-2822-B705E792C49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13588" y="4699046"/>
            <a:ext cx="2396172" cy="352085"/>
          </a:xfrm>
        </p:spPr>
        <p:txBody>
          <a:bodyPr anchor="b" anchorCtr="0"/>
          <a:lstStyle>
            <a:lvl1pPr marL="0" indent="0">
              <a:buNone/>
              <a:defRPr sz="14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de-DE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3953912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fik 8">
            <a:extLst>
              <a:ext uri="{FF2B5EF4-FFF2-40B4-BE49-F238E27FC236}">
                <a16:creationId xmlns:a16="http://schemas.microsoft.com/office/drawing/2014/main" id="{ACA9D2E4-E3E6-60A1-46A0-F1D543CF389D}"/>
              </a:ext>
            </a:extLst>
          </p:cNvPr>
          <p:cNvSpPr/>
          <p:nvPr userDrawn="1"/>
        </p:nvSpPr>
        <p:spPr>
          <a:xfrm>
            <a:off x="3996965" y="0"/>
            <a:ext cx="8192345" cy="6863852"/>
          </a:xfrm>
          <a:custGeom>
            <a:avLst/>
            <a:gdLst>
              <a:gd name="connsiteX0" fmla="*/ 8192346 w 8192345"/>
              <a:gd name="connsiteY0" fmla="*/ 0 h 6863852"/>
              <a:gd name="connsiteX1" fmla="*/ 39989 w 8192345"/>
              <a:gd name="connsiteY1" fmla="*/ 0 h 6863852"/>
              <a:gd name="connsiteX2" fmla="*/ 1878582 w 8192345"/>
              <a:gd name="connsiteY2" fmla="*/ 3184138 h 6863852"/>
              <a:gd name="connsiteX3" fmla="*/ 1895079 w 8192345"/>
              <a:gd name="connsiteY3" fmla="*/ 3581998 h 6863852"/>
              <a:gd name="connsiteX4" fmla="*/ 0 w 8192345"/>
              <a:gd name="connsiteY4" fmla="*/ 6863853 h 6863852"/>
              <a:gd name="connsiteX5" fmla="*/ 8192346 w 8192345"/>
              <a:gd name="connsiteY5" fmla="*/ 6863853 h 6863852"/>
              <a:gd name="connsiteX6" fmla="*/ 8192346 w 8192345"/>
              <a:gd name="connsiteY6" fmla="*/ 0 h 686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2345" h="6863852">
                <a:moveTo>
                  <a:pt x="8192346" y="0"/>
                </a:moveTo>
                <a:lnTo>
                  <a:pt x="39989" y="0"/>
                </a:lnTo>
                <a:lnTo>
                  <a:pt x="1878582" y="3184138"/>
                </a:lnTo>
                <a:cubicBezTo>
                  <a:pt x="1946545" y="3301936"/>
                  <a:pt x="1953987" y="3480068"/>
                  <a:pt x="1895079" y="3581998"/>
                </a:cubicBezTo>
                <a:lnTo>
                  <a:pt x="0" y="6863853"/>
                </a:lnTo>
                <a:lnTo>
                  <a:pt x="8192346" y="6863853"/>
                </a:lnTo>
                <a:lnTo>
                  <a:pt x="8192346" y="0"/>
                </a:lnTo>
                <a:close/>
              </a:path>
            </a:pathLst>
          </a:custGeom>
          <a:solidFill>
            <a:srgbClr val="00477F">
              <a:alpha val="88000"/>
            </a:srgbClr>
          </a:solidFill>
          <a:ln w="896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1FA75D-9FF1-4284-748A-73BF4B279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3588" y="3429000"/>
            <a:ext cx="4379913" cy="1730477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E714D34-AB37-C013-697A-854724386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3588" y="5265460"/>
            <a:ext cx="4383087" cy="82596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A7E29C-3CC2-9303-349F-49AFDE86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C794-87EF-744F-8365-3D7B72D33414}" type="datetime3">
              <a:t>02/10/26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E11EE0-4DE3-B579-77B1-F8F9E5D6C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4063DD-AF7B-3F0D-DB1B-A847B0B6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BF4ACA3-BE35-0534-6FA6-9D8077FEE3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13588" y="441325"/>
            <a:ext cx="1630361" cy="667604"/>
          </a:xfrm>
          <a:prstGeom prst="rect">
            <a:avLst/>
          </a:prstGeom>
        </p:spPr>
      </p:pic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1DDC3A96-C933-FD99-42FB-23C101204A05}"/>
              </a:ext>
            </a:extLst>
          </p:cNvPr>
          <p:cNvCxnSpPr>
            <a:cxnSpLocks/>
          </p:cNvCxnSpPr>
          <p:nvPr userDrawn="1"/>
        </p:nvCxnSpPr>
        <p:spPr>
          <a:xfrm flipV="1">
            <a:off x="6907796" y="4019736"/>
            <a:ext cx="0" cy="1049200"/>
          </a:xfrm>
          <a:prstGeom prst="line">
            <a:avLst/>
          </a:pr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9">
            <a:extLst>
              <a:ext uri="{FF2B5EF4-FFF2-40B4-BE49-F238E27FC236}">
                <a16:creationId xmlns:a16="http://schemas.microsoft.com/office/drawing/2014/main" id="{646178DC-4B56-3B1A-D6B5-36C780C3A41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13588" y="6183886"/>
            <a:ext cx="2396172" cy="352085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de-DE"/>
              <a:t>Datum</a:t>
            </a:r>
          </a:p>
        </p:txBody>
      </p:sp>
      <p:grpSp>
        <p:nvGrpSpPr>
          <p:cNvPr id="11" name="Group 8">
            <a:extLst>
              <a:ext uri="{FF2B5EF4-FFF2-40B4-BE49-F238E27FC236}">
                <a16:creationId xmlns:a16="http://schemas.microsoft.com/office/drawing/2014/main" id="{D4A6EEB8-EC2A-3DA8-AB95-9782CD139313}"/>
              </a:ext>
            </a:extLst>
          </p:cNvPr>
          <p:cNvGrpSpPr/>
          <p:nvPr userDrawn="1"/>
        </p:nvGrpSpPr>
        <p:grpSpPr>
          <a:xfrm>
            <a:off x="10427985" y="-1"/>
            <a:ext cx="1065514" cy="1108929"/>
            <a:chOff x="7201792" y="-1"/>
            <a:chExt cx="1163954" cy="1194682"/>
          </a:xfrm>
        </p:grpSpPr>
        <p:sp>
          <p:nvSpPr>
            <p:cNvPr id="12" name="Abgerundetes Rechteck 22">
              <a:extLst>
                <a:ext uri="{FF2B5EF4-FFF2-40B4-BE49-F238E27FC236}">
                  <a16:creationId xmlns:a16="http://schemas.microsoft.com/office/drawing/2014/main" id="{C2A2AADD-FCEC-FF45-4C59-99A46E87B507}"/>
                </a:ext>
              </a:extLst>
            </p:cNvPr>
            <p:cNvSpPr/>
            <p:nvPr/>
          </p:nvSpPr>
          <p:spPr>
            <a:xfrm>
              <a:off x="7201792" y="-1"/>
              <a:ext cx="1163954" cy="1194682"/>
            </a:xfrm>
            <a:prstGeom prst="round2SameRect">
              <a:avLst>
                <a:gd name="adj1" fmla="val 0"/>
                <a:gd name="adj2" fmla="val 898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CAF41A3D-794A-5F86-9285-969D8FD1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00711" y="547888"/>
              <a:ext cx="783019" cy="4575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91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fik 8">
            <a:extLst>
              <a:ext uri="{FF2B5EF4-FFF2-40B4-BE49-F238E27FC236}">
                <a16:creationId xmlns:a16="http://schemas.microsoft.com/office/drawing/2014/main" id="{ACA9D2E4-E3E6-60A1-46A0-F1D543CF389D}"/>
              </a:ext>
            </a:extLst>
          </p:cNvPr>
          <p:cNvSpPr/>
          <p:nvPr userDrawn="1"/>
        </p:nvSpPr>
        <p:spPr>
          <a:xfrm>
            <a:off x="3999655" y="0"/>
            <a:ext cx="8192345" cy="6863852"/>
          </a:xfrm>
          <a:custGeom>
            <a:avLst/>
            <a:gdLst>
              <a:gd name="connsiteX0" fmla="*/ 8192346 w 8192345"/>
              <a:gd name="connsiteY0" fmla="*/ 0 h 6863852"/>
              <a:gd name="connsiteX1" fmla="*/ 39989 w 8192345"/>
              <a:gd name="connsiteY1" fmla="*/ 0 h 6863852"/>
              <a:gd name="connsiteX2" fmla="*/ 1878582 w 8192345"/>
              <a:gd name="connsiteY2" fmla="*/ 3184138 h 6863852"/>
              <a:gd name="connsiteX3" fmla="*/ 1895079 w 8192345"/>
              <a:gd name="connsiteY3" fmla="*/ 3581998 h 6863852"/>
              <a:gd name="connsiteX4" fmla="*/ 0 w 8192345"/>
              <a:gd name="connsiteY4" fmla="*/ 6863853 h 6863852"/>
              <a:gd name="connsiteX5" fmla="*/ 8192346 w 8192345"/>
              <a:gd name="connsiteY5" fmla="*/ 6863853 h 6863852"/>
              <a:gd name="connsiteX6" fmla="*/ 8192346 w 8192345"/>
              <a:gd name="connsiteY6" fmla="*/ 0 h 686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2345" h="6863852">
                <a:moveTo>
                  <a:pt x="8192346" y="0"/>
                </a:moveTo>
                <a:lnTo>
                  <a:pt x="39989" y="0"/>
                </a:lnTo>
                <a:lnTo>
                  <a:pt x="1878582" y="3184138"/>
                </a:lnTo>
                <a:cubicBezTo>
                  <a:pt x="1946545" y="3301936"/>
                  <a:pt x="1953987" y="3480068"/>
                  <a:pt x="1895079" y="3581998"/>
                </a:cubicBezTo>
                <a:lnTo>
                  <a:pt x="0" y="6863853"/>
                </a:lnTo>
                <a:lnTo>
                  <a:pt x="8192346" y="6863853"/>
                </a:lnTo>
                <a:lnTo>
                  <a:pt x="8192346" y="0"/>
                </a:lnTo>
                <a:close/>
              </a:path>
            </a:pathLst>
          </a:custGeom>
          <a:solidFill>
            <a:schemeClr val="tx1">
              <a:alpha val="65196"/>
            </a:schemeClr>
          </a:solidFill>
          <a:ln w="896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1FA75D-9FF1-4284-748A-73BF4B279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3588" y="2471295"/>
            <a:ext cx="4379913" cy="1730477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E714D34-AB37-C013-697A-854724386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3588" y="4307755"/>
            <a:ext cx="4383087" cy="82596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A7E29C-3CC2-9303-349F-49AFDE86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EC794-87EF-744F-8365-3D7B72D33414}" type="datetime3">
              <a:t>02/10/26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E11EE0-4DE3-B579-77B1-F8F9E5D6C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4063DD-AF7B-3F0D-DB1B-A847B0B6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BF4ACA3-BE35-0534-6FA6-9D8077FEE3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863137" y="441325"/>
            <a:ext cx="1630361" cy="667604"/>
          </a:xfrm>
          <a:prstGeom prst="rect">
            <a:avLst/>
          </a:prstGeom>
        </p:spPr>
      </p:pic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1DDC3A96-C933-FD99-42FB-23C101204A05}"/>
              </a:ext>
            </a:extLst>
          </p:cNvPr>
          <p:cNvCxnSpPr>
            <a:cxnSpLocks/>
          </p:cNvCxnSpPr>
          <p:nvPr userDrawn="1"/>
        </p:nvCxnSpPr>
        <p:spPr>
          <a:xfrm flipV="1">
            <a:off x="6907796" y="3062031"/>
            <a:ext cx="0" cy="1049200"/>
          </a:xfrm>
          <a:prstGeom prst="line">
            <a:avLst/>
          </a:pr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9">
            <a:extLst>
              <a:ext uri="{FF2B5EF4-FFF2-40B4-BE49-F238E27FC236}">
                <a16:creationId xmlns:a16="http://schemas.microsoft.com/office/drawing/2014/main" id="{646178DC-4B56-3B1A-D6B5-36C780C3A41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13588" y="4720736"/>
            <a:ext cx="2396172" cy="352085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de-DE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0419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fik 8">
            <a:extLst>
              <a:ext uri="{FF2B5EF4-FFF2-40B4-BE49-F238E27FC236}">
                <a16:creationId xmlns:a16="http://schemas.microsoft.com/office/drawing/2014/main" id="{7561D1CF-5D07-CFFF-E8C5-1763750BCB34}"/>
              </a:ext>
            </a:extLst>
          </p:cNvPr>
          <p:cNvSpPr/>
          <p:nvPr userDrawn="1"/>
        </p:nvSpPr>
        <p:spPr>
          <a:xfrm>
            <a:off x="3996965" y="0"/>
            <a:ext cx="8192345" cy="6863852"/>
          </a:xfrm>
          <a:custGeom>
            <a:avLst/>
            <a:gdLst>
              <a:gd name="connsiteX0" fmla="*/ 8192346 w 8192345"/>
              <a:gd name="connsiteY0" fmla="*/ 0 h 6863852"/>
              <a:gd name="connsiteX1" fmla="*/ 39989 w 8192345"/>
              <a:gd name="connsiteY1" fmla="*/ 0 h 6863852"/>
              <a:gd name="connsiteX2" fmla="*/ 1878582 w 8192345"/>
              <a:gd name="connsiteY2" fmla="*/ 3184138 h 6863852"/>
              <a:gd name="connsiteX3" fmla="*/ 1895079 w 8192345"/>
              <a:gd name="connsiteY3" fmla="*/ 3581998 h 6863852"/>
              <a:gd name="connsiteX4" fmla="*/ 0 w 8192345"/>
              <a:gd name="connsiteY4" fmla="*/ 6863853 h 6863852"/>
              <a:gd name="connsiteX5" fmla="*/ 8192346 w 8192345"/>
              <a:gd name="connsiteY5" fmla="*/ 6863853 h 6863852"/>
              <a:gd name="connsiteX6" fmla="*/ 8192346 w 8192345"/>
              <a:gd name="connsiteY6" fmla="*/ 0 h 686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2345" h="6863852">
                <a:moveTo>
                  <a:pt x="8192346" y="0"/>
                </a:moveTo>
                <a:lnTo>
                  <a:pt x="39989" y="0"/>
                </a:lnTo>
                <a:lnTo>
                  <a:pt x="1878582" y="3184138"/>
                </a:lnTo>
                <a:cubicBezTo>
                  <a:pt x="1946545" y="3301936"/>
                  <a:pt x="1953987" y="3480068"/>
                  <a:pt x="1895079" y="3581998"/>
                </a:cubicBezTo>
                <a:lnTo>
                  <a:pt x="0" y="6863853"/>
                </a:lnTo>
                <a:lnTo>
                  <a:pt x="8192346" y="6863853"/>
                </a:lnTo>
                <a:lnTo>
                  <a:pt x="8192346" y="0"/>
                </a:lnTo>
                <a:close/>
              </a:path>
            </a:pathLst>
          </a:custGeom>
          <a:solidFill>
            <a:schemeClr val="tx1">
              <a:alpha val="65196"/>
            </a:schemeClr>
          </a:solidFill>
          <a:ln w="896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0826B1-7038-41AA-75A9-0155E4208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3587" y="1269744"/>
            <a:ext cx="4383088" cy="981660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4A818B-AC65-C467-6BD8-74AE1F311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3587" y="2462542"/>
            <a:ext cx="4383087" cy="36826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A238FD-938E-CE84-4E9C-C73ACDADD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F8B8CE53-B862-1F45-8891-9586107520C1}" type="datetime3">
              <a:t>02/10/26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B2D9C2-FBB3-27D3-181E-0F5C28D62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CH"/>
              <a:t>© Implico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81E8C4-ACF0-6862-EF3A-BBD14E39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CD5CA581-9215-4D43-BE25-106B82BFEB9B}" type="slidenum">
              <a:rPr lang="de-CH"/>
              <a:pPr/>
              <a:t>‹Nr.›</a:t>
            </a:fld>
            <a:endParaRPr lang="de-CH"/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724DFBBA-3092-4216-0089-21A64953B070}"/>
              </a:ext>
            </a:extLst>
          </p:cNvPr>
          <p:cNvCxnSpPr>
            <a:cxnSpLocks/>
          </p:cNvCxnSpPr>
          <p:nvPr userDrawn="1"/>
        </p:nvCxnSpPr>
        <p:spPr>
          <a:xfrm>
            <a:off x="7113587" y="2346266"/>
            <a:ext cx="712788" cy="0"/>
          </a:xfrm>
          <a:prstGeom prst="line">
            <a:avLst/>
          </a:pr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55147DA0-C915-FF92-C299-CA52ED8A92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86324" b="53028"/>
          <a:stretch>
            <a:fillRect/>
          </a:stretch>
        </p:blipFill>
        <p:spPr>
          <a:xfrm>
            <a:off x="11270512" y="441325"/>
            <a:ext cx="222986" cy="31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66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fik 8">
            <a:extLst>
              <a:ext uri="{FF2B5EF4-FFF2-40B4-BE49-F238E27FC236}">
                <a16:creationId xmlns:a16="http://schemas.microsoft.com/office/drawing/2014/main" id="{B1876264-BD6C-9E1F-0A9F-BD67D6F4DE1A}"/>
              </a:ext>
            </a:extLst>
          </p:cNvPr>
          <p:cNvSpPr/>
          <p:nvPr userDrawn="1"/>
        </p:nvSpPr>
        <p:spPr>
          <a:xfrm>
            <a:off x="3996965" y="0"/>
            <a:ext cx="8192345" cy="6863852"/>
          </a:xfrm>
          <a:custGeom>
            <a:avLst/>
            <a:gdLst>
              <a:gd name="connsiteX0" fmla="*/ 8192346 w 8192345"/>
              <a:gd name="connsiteY0" fmla="*/ 0 h 6863852"/>
              <a:gd name="connsiteX1" fmla="*/ 39989 w 8192345"/>
              <a:gd name="connsiteY1" fmla="*/ 0 h 6863852"/>
              <a:gd name="connsiteX2" fmla="*/ 1878582 w 8192345"/>
              <a:gd name="connsiteY2" fmla="*/ 3184138 h 6863852"/>
              <a:gd name="connsiteX3" fmla="*/ 1895079 w 8192345"/>
              <a:gd name="connsiteY3" fmla="*/ 3581998 h 6863852"/>
              <a:gd name="connsiteX4" fmla="*/ 0 w 8192345"/>
              <a:gd name="connsiteY4" fmla="*/ 6863853 h 6863852"/>
              <a:gd name="connsiteX5" fmla="*/ 8192346 w 8192345"/>
              <a:gd name="connsiteY5" fmla="*/ 6863853 h 6863852"/>
              <a:gd name="connsiteX6" fmla="*/ 8192346 w 8192345"/>
              <a:gd name="connsiteY6" fmla="*/ 0 h 686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2345" h="6863852">
                <a:moveTo>
                  <a:pt x="8192346" y="0"/>
                </a:moveTo>
                <a:lnTo>
                  <a:pt x="39989" y="0"/>
                </a:lnTo>
                <a:lnTo>
                  <a:pt x="1878582" y="3184138"/>
                </a:lnTo>
                <a:cubicBezTo>
                  <a:pt x="1946545" y="3301936"/>
                  <a:pt x="1953987" y="3480068"/>
                  <a:pt x="1895079" y="3581998"/>
                </a:cubicBezTo>
                <a:lnTo>
                  <a:pt x="0" y="6863853"/>
                </a:lnTo>
                <a:lnTo>
                  <a:pt x="8192346" y="6863853"/>
                </a:lnTo>
                <a:lnTo>
                  <a:pt x="8192346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896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0826B1-7038-41AA-75A9-0155E4208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3587" y="1269744"/>
            <a:ext cx="4383088" cy="98166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4A818B-AC65-C467-6BD8-74AE1F311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3587" y="2462542"/>
            <a:ext cx="4383087" cy="368267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A238FD-938E-CE84-4E9C-C73ACDADD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F8B8CE53-B862-1F45-8891-9586107520C1}" type="datetime3">
              <a:t>02/10/26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B2D9C2-FBB3-27D3-181E-0F5C28D62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CH"/>
              <a:t>© Implico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81E8C4-ACF0-6862-EF3A-BBD14E39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CD5CA581-9215-4D43-BE25-106B82BFEB9B}" type="slidenum">
              <a:rPr lang="de-CH"/>
              <a:pPr/>
              <a:t>‹Nr.›</a:t>
            </a:fld>
            <a:endParaRPr lang="de-CH"/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724DFBBA-3092-4216-0089-21A64953B070}"/>
              </a:ext>
            </a:extLst>
          </p:cNvPr>
          <p:cNvCxnSpPr>
            <a:cxnSpLocks/>
          </p:cNvCxnSpPr>
          <p:nvPr userDrawn="1"/>
        </p:nvCxnSpPr>
        <p:spPr>
          <a:xfrm>
            <a:off x="7113587" y="2346266"/>
            <a:ext cx="712788" cy="0"/>
          </a:xfrm>
          <a:prstGeom prst="line">
            <a:avLst/>
          </a:pr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A8E89F85-CDC4-7DCF-D3B1-86A19C99F5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86324" b="53028"/>
          <a:stretch>
            <a:fillRect/>
          </a:stretch>
        </p:blipFill>
        <p:spPr>
          <a:xfrm>
            <a:off x="11270512" y="441325"/>
            <a:ext cx="222986" cy="31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cree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fik 7">
            <a:extLst>
              <a:ext uri="{FF2B5EF4-FFF2-40B4-BE49-F238E27FC236}">
                <a16:creationId xmlns:a16="http://schemas.microsoft.com/office/drawing/2014/main" id="{8E7F48DF-D8BC-7CF4-CE59-38518987177C}"/>
              </a:ext>
            </a:extLst>
          </p:cNvPr>
          <p:cNvSpPr/>
          <p:nvPr/>
        </p:nvSpPr>
        <p:spPr>
          <a:xfrm>
            <a:off x="-1" y="-1"/>
            <a:ext cx="8743656" cy="6865239"/>
          </a:xfrm>
          <a:custGeom>
            <a:avLst/>
            <a:gdLst>
              <a:gd name="connsiteX0" fmla="*/ 8687376 w 8743656"/>
              <a:gd name="connsiteY0" fmla="*/ 3184781 h 6865239"/>
              <a:gd name="connsiteX1" fmla="*/ 6847699 w 8743656"/>
              <a:gd name="connsiteY1" fmla="*/ 0 h 6865239"/>
              <a:gd name="connsiteX2" fmla="*/ 0 w 8743656"/>
              <a:gd name="connsiteY2" fmla="*/ 0 h 6865239"/>
              <a:gd name="connsiteX3" fmla="*/ 0 w 8743656"/>
              <a:gd name="connsiteY3" fmla="*/ 6865239 h 6865239"/>
              <a:gd name="connsiteX4" fmla="*/ 6807686 w 8743656"/>
              <a:gd name="connsiteY4" fmla="*/ 6865239 h 6865239"/>
              <a:gd name="connsiteX5" fmla="*/ 8703883 w 8743656"/>
              <a:gd name="connsiteY5" fmla="*/ 3582722 h 6865239"/>
              <a:gd name="connsiteX6" fmla="*/ 8687376 w 8743656"/>
              <a:gd name="connsiteY6" fmla="*/ 3184781 h 686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43656" h="6865239">
                <a:moveTo>
                  <a:pt x="8687376" y="3184781"/>
                </a:moveTo>
                <a:lnTo>
                  <a:pt x="6847699" y="0"/>
                </a:lnTo>
                <a:lnTo>
                  <a:pt x="0" y="0"/>
                </a:lnTo>
                <a:lnTo>
                  <a:pt x="0" y="6865239"/>
                </a:lnTo>
                <a:lnTo>
                  <a:pt x="6807686" y="6865239"/>
                </a:lnTo>
                <a:lnTo>
                  <a:pt x="8703883" y="3582722"/>
                </a:lnTo>
                <a:cubicBezTo>
                  <a:pt x="8762825" y="3480681"/>
                  <a:pt x="8755379" y="3302513"/>
                  <a:pt x="8687376" y="3184781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 w="896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1FA75D-9FF1-4284-748A-73BF4B279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8888" y="3336400"/>
            <a:ext cx="4379913" cy="1730477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E714D34-AB37-C013-697A-854724386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8888" y="5319250"/>
            <a:ext cx="4383087" cy="82596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A7E29C-3CC2-9303-349F-49AFDE86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38AEE24E-F8E2-964E-BDDC-BD2B99E8ED3C}" type="datetime3">
              <a:t>02/10/26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E11EE0-4DE3-B579-77B1-F8F9E5D6C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4063DD-AF7B-3F0D-DB1B-A847B0B6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CD5CA581-9215-4D43-BE25-106B82BFEB9B}" type="slidenum">
              <a:rPr lang="de-CH"/>
              <a:pPr/>
              <a:t>‹Nr.›</a:t>
            </a:fld>
            <a:endParaRPr lang="de-CH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1C7298B3-E711-1008-17AD-D1A8595C41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3310239"/>
            <a:ext cx="1831975" cy="1921698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9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9600" b="1" i="0">
                <a:solidFill>
                  <a:schemeClr val="bg1"/>
                </a:solidFill>
                <a:latin typeface="Usual Medium" panose="020B0603030403020204" pitchFamily="34" charset="77"/>
              </a:defRPr>
            </a:lvl2pPr>
            <a:lvl3pPr marL="914400" indent="0">
              <a:buFontTx/>
              <a:buNone/>
              <a:defRPr sz="9600" b="1" i="0">
                <a:solidFill>
                  <a:schemeClr val="bg1"/>
                </a:solidFill>
                <a:latin typeface="Usual Medium" panose="020B0603030403020204" pitchFamily="34" charset="77"/>
              </a:defRPr>
            </a:lvl3pPr>
            <a:lvl4pPr marL="1371600" indent="0">
              <a:buFontTx/>
              <a:buNone/>
              <a:defRPr sz="9600" b="1" i="0">
                <a:solidFill>
                  <a:schemeClr val="bg1"/>
                </a:solidFill>
                <a:latin typeface="Usual Medium" panose="020B0603030403020204" pitchFamily="34" charset="77"/>
              </a:defRPr>
            </a:lvl4pPr>
            <a:lvl5pPr marL="1828800" indent="0">
              <a:buFontTx/>
              <a:buNone/>
              <a:defRPr sz="9600" b="1" i="0">
                <a:solidFill>
                  <a:schemeClr val="bg1"/>
                </a:solidFill>
                <a:latin typeface="Usual Medium" panose="020B0603030403020204" pitchFamily="34" charset="77"/>
              </a:defRPr>
            </a:lvl5pPr>
          </a:lstStyle>
          <a:p>
            <a:pPr lvl="0"/>
            <a:r>
              <a:rPr lang="de-DE"/>
              <a:t>01.</a:t>
            </a:r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FC4A06AC-3661-8F73-3FB1-5585B11BE5CA}"/>
              </a:ext>
            </a:extLst>
          </p:cNvPr>
          <p:cNvCxnSpPr/>
          <p:nvPr userDrawn="1"/>
        </p:nvCxnSpPr>
        <p:spPr>
          <a:xfrm>
            <a:off x="695325" y="5180001"/>
            <a:ext cx="6216650" cy="0"/>
          </a:xfrm>
          <a:prstGeom prst="line">
            <a:avLst/>
          </a:pr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748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t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2E898E-FF0D-03F6-D963-3A333BD9DA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455738"/>
            <a:ext cx="10798175" cy="1750449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de-DE"/>
              <a:t>Statement-Headline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A89454-757A-1410-E9A2-CFF491C8F6B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3345085"/>
            <a:ext cx="10798175" cy="280012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Statement-Text in zwei oder mehr Zeilen</a:t>
            </a:r>
          </a:p>
          <a:p>
            <a:pPr lvl="0"/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E999C7-94C0-41B4-C4F0-EBB65C0BE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86434-82CD-D243-8A58-28EDB80F6FD6}" type="datetime3">
              <a:t>02/10/26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2279C3-694A-04F2-A10A-54E84A12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6B631C-DE12-7FEF-4A5E-2DEE9BE33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D569F0-729D-3B87-6BAC-EFF3571676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6645" y="441325"/>
            <a:ext cx="1666855" cy="49308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44BDA09-ACB5-51DA-CE69-6A6FA426AD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660" y="1848933"/>
            <a:ext cx="461630" cy="183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2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tatemen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2E898E-FF0D-03F6-D963-3A333BD9DA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455738"/>
            <a:ext cx="10798175" cy="175044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de-DE"/>
              <a:t>Statement-Headline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A89454-757A-1410-E9A2-CFF491C8F6B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3345085"/>
            <a:ext cx="10798175" cy="280012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Statement-Text in zwei oder mehr Zeilen</a:t>
            </a:r>
          </a:p>
          <a:p>
            <a:pPr lvl="0"/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E999C7-94C0-41B4-C4F0-EBB65C0BE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86434-82CD-D243-8A58-28EDB80F6FD6}" type="datetime3">
              <a:t>02/10/26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2279C3-694A-04F2-A10A-54E84A12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6B631C-DE12-7FEF-4A5E-2DEE9BE33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44BDA09-ACB5-51DA-CE69-6A6FA426AD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3660" y="1848933"/>
            <a:ext cx="461630" cy="183578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0774DA2-7499-7EEB-9394-97CDE4B44F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6140"/>
          <a:stretch>
            <a:fillRect/>
          </a:stretch>
        </p:blipFill>
        <p:spPr>
          <a:xfrm>
            <a:off x="9863137" y="441325"/>
            <a:ext cx="1630361" cy="49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ine Spal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826B1-7038-41AA-75A9-0155E4208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4A818B-AC65-C467-6BD8-74AE1F311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65006"/>
            <a:ext cx="10798175" cy="4680207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D3316B-2518-3081-87E3-0241EB24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59963" y="6356350"/>
            <a:ext cx="715962" cy="179621"/>
          </a:xfrm>
        </p:spPr>
        <p:txBody>
          <a:bodyPr/>
          <a:lstStyle/>
          <a:p>
            <a:fld id="{DE47D8D9-937D-F147-BE4F-71FDB3B45AC4}" type="datetime3">
              <a:t>02/10/26</a:t>
            </a:fld>
            <a:endParaRPr lang="de-DE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297CC78E-C79B-0B31-7A3C-00ECBB7F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56D6C547-3AB7-CF44-265C-A4D6E4843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7538" y="6356351"/>
            <a:ext cx="715962" cy="179621"/>
          </a:xfrm>
        </p:spPr>
        <p:txBody>
          <a:bodyPr/>
          <a:lstStyle/>
          <a:p>
            <a:fld id="{CD5CA581-9215-4D43-BE25-106B82BFEB9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816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ine Spal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826B1-7038-41AA-75A9-0155E4208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41326"/>
            <a:ext cx="10474120" cy="376359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4A818B-AC65-C467-6BD8-74AE1F311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65006"/>
            <a:ext cx="10798175" cy="4680207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D3316B-2518-3081-87E3-0241EB24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59963" y="6356350"/>
            <a:ext cx="715962" cy="179621"/>
          </a:xfrm>
        </p:spPr>
        <p:txBody>
          <a:bodyPr/>
          <a:lstStyle/>
          <a:p>
            <a:fld id="{DE47D8D9-937D-F147-BE4F-71FDB3B45AC4}" type="datetime3">
              <a:t>02/10/26</a:t>
            </a:fld>
            <a:endParaRPr lang="de-DE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297CC78E-C79B-0B31-7A3C-00ECBB7F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56D6C547-3AB7-CF44-265C-A4D6E4843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7538" y="6356351"/>
            <a:ext cx="715962" cy="179621"/>
          </a:xfrm>
        </p:spPr>
        <p:txBody>
          <a:bodyPr/>
          <a:lstStyle/>
          <a:p>
            <a:fld id="{CD5CA581-9215-4D43-BE25-106B82BFEB9B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42A0C41-713D-6A36-8DCA-B94414961A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879475"/>
            <a:ext cx="10474120" cy="298816"/>
          </a:xfrm>
        </p:spPr>
        <p:txBody>
          <a:bodyPr/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57676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Eine Spalt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C3A18009-EA42-1181-B9BE-1F6B7E98B1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0826B1-7038-41AA-75A9-0155E4208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4A818B-AC65-C467-6BD8-74AE1F311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65006"/>
            <a:ext cx="10798173" cy="468020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D3316B-2518-3081-87E3-0241EB24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59963" y="6356350"/>
            <a:ext cx="715962" cy="179621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4FA354C-A99A-C340-8C7C-1CFA14E5BE5D}" type="datetime3">
              <a:t>02/10/26</a:t>
            </a:fld>
            <a:endParaRPr lang="de-CH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297CC78E-C79B-0B31-7A3C-00ECBB7F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56D6C547-3AB7-CF44-265C-A4D6E4843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7538" y="6356351"/>
            <a:ext cx="715962" cy="179621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D5CA581-9215-4D43-BE25-106B82BFEB9B}" type="slidenum">
              <a:rPr lang="de-DE"/>
              <a:pPr/>
              <a:t>‹Nr.›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AEC220C-ECAE-35BB-E3E7-74D6E09FDF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6324" b="53028"/>
          <a:stretch>
            <a:fillRect/>
          </a:stretch>
        </p:blipFill>
        <p:spPr>
          <a:xfrm>
            <a:off x="11270512" y="441325"/>
            <a:ext cx="222986" cy="31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71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ine Spalt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C3A18009-EA42-1181-B9BE-1F6B7E98B1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0826B1-7038-41AA-75A9-0155E4208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41325"/>
            <a:ext cx="10474120" cy="38515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4A818B-AC65-C467-6BD8-74AE1F311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65006"/>
            <a:ext cx="10798173" cy="468020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D3316B-2518-3081-87E3-0241EB24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59963" y="6356350"/>
            <a:ext cx="715962" cy="179621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14FA354C-A99A-C340-8C7C-1CFA14E5BE5D}" type="datetime3">
              <a:t>02/10/26</a:t>
            </a:fld>
            <a:endParaRPr lang="de-CH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297CC78E-C79B-0B31-7A3C-00ECBB7F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56D6C547-3AB7-CF44-265C-A4D6E4843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7538" y="6356351"/>
            <a:ext cx="715962" cy="179621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D5CA581-9215-4D43-BE25-106B82BFEB9B}" type="slidenum">
              <a:rPr lang="de-DE"/>
              <a:pPr/>
              <a:t>‹Nr.›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AEC220C-ECAE-35BB-E3E7-74D6E09FDF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86324" b="53028"/>
          <a:stretch>
            <a:fillRect/>
          </a:stretch>
        </p:blipFill>
        <p:spPr>
          <a:xfrm>
            <a:off x="11270512" y="441325"/>
            <a:ext cx="222986" cy="313587"/>
          </a:xfrm>
          <a:prstGeom prst="rect">
            <a:avLst/>
          </a:prstGeom>
        </p:spPr>
      </p:pic>
      <p:sp>
        <p:nvSpPr>
          <p:cNvPr id="7" name="Textplatzhalter 5">
            <a:extLst>
              <a:ext uri="{FF2B5EF4-FFF2-40B4-BE49-F238E27FC236}">
                <a16:creationId xmlns:a16="http://schemas.microsoft.com/office/drawing/2014/main" id="{76C5C532-3854-B3A0-299C-F11ADDB20D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879475"/>
            <a:ext cx="10474120" cy="29881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97107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Eine Spalt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826B1-7038-41AA-75A9-0155E4208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4A818B-AC65-C467-6BD8-74AE1F311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65006"/>
            <a:ext cx="10801350" cy="468020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D3316B-2518-3081-87E3-0241EB24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59963" y="6356350"/>
            <a:ext cx="715962" cy="179621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2B0C5928-1858-914B-AB5D-62264E141BDD}" type="datetime3">
              <a:t>02/10/26</a:t>
            </a:fld>
            <a:endParaRPr lang="de-CH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297CC78E-C79B-0B31-7A3C-00ECBB7F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56D6C547-3AB7-CF44-265C-A4D6E4843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7538" y="6356351"/>
            <a:ext cx="715962" cy="179621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CD5CA581-9215-4D43-BE25-106B82BFEB9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8401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ine Spalte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826B1-7038-41AA-75A9-0155E4208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41325"/>
            <a:ext cx="10474120" cy="38515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4A818B-AC65-C467-6BD8-74AE1F311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65006"/>
            <a:ext cx="10798175" cy="468020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8DD3316B-2518-3081-87E3-0241EB24BF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59963" y="6356350"/>
            <a:ext cx="715962" cy="179621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2B0C5928-1858-914B-AB5D-62264E141BDD}" type="datetime3">
              <a:t>02/10/26</a:t>
            </a:fld>
            <a:endParaRPr lang="de-CH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297CC78E-C79B-0B31-7A3C-00ECBB7F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56D6C547-3AB7-CF44-265C-A4D6E4843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7538" y="6356351"/>
            <a:ext cx="715962" cy="179621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CD5CA581-9215-4D43-BE25-106B82BFEB9B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29C47DBB-5999-477E-FA30-94F8995A34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879475"/>
            <a:ext cx="10474120" cy="29881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09729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und Bil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6B9C2-0DA6-9DDE-7BFD-7D5137264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788817-C4E2-63A7-5D88-326259836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AFB1D-E267-2A4E-85A7-2BF420D8944B}" type="datetime3">
              <a:t>02/10/26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9FCFF76-6592-77C4-165E-935D7137E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3D2C45A-E2D5-893C-D560-FFCDB3084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6457F00B-F730-F2BF-8DF3-D9DF59A012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55738"/>
            <a:ext cx="12192000" cy="5402262"/>
          </a:xfrm>
          <a:pattFill prst="wdUpDiag">
            <a:fgClr>
              <a:schemeClr val="tx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</p:spTree>
    <p:extLst>
      <p:ext uri="{BB962C8B-B14F-4D97-AF65-F5344CB8AC3E}">
        <p14:creationId xmlns:p14="http://schemas.microsoft.com/office/powerpoint/2010/main" val="771109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r Titel und Bild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fik 8">
            <a:extLst>
              <a:ext uri="{FF2B5EF4-FFF2-40B4-BE49-F238E27FC236}">
                <a16:creationId xmlns:a16="http://schemas.microsoft.com/office/drawing/2014/main" id="{8E8A9F9A-9370-7DB9-3247-138BAB2F48BC}"/>
              </a:ext>
            </a:extLst>
          </p:cNvPr>
          <p:cNvSpPr/>
          <p:nvPr/>
        </p:nvSpPr>
        <p:spPr>
          <a:xfrm>
            <a:off x="3996965" y="0"/>
            <a:ext cx="8192345" cy="6863852"/>
          </a:xfrm>
          <a:custGeom>
            <a:avLst/>
            <a:gdLst>
              <a:gd name="connsiteX0" fmla="*/ 8192346 w 8192345"/>
              <a:gd name="connsiteY0" fmla="*/ 0 h 6863852"/>
              <a:gd name="connsiteX1" fmla="*/ 39989 w 8192345"/>
              <a:gd name="connsiteY1" fmla="*/ 0 h 6863852"/>
              <a:gd name="connsiteX2" fmla="*/ 1878582 w 8192345"/>
              <a:gd name="connsiteY2" fmla="*/ 3184138 h 6863852"/>
              <a:gd name="connsiteX3" fmla="*/ 1895079 w 8192345"/>
              <a:gd name="connsiteY3" fmla="*/ 3581998 h 6863852"/>
              <a:gd name="connsiteX4" fmla="*/ 0 w 8192345"/>
              <a:gd name="connsiteY4" fmla="*/ 6863853 h 6863852"/>
              <a:gd name="connsiteX5" fmla="*/ 8192346 w 8192345"/>
              <a:gd name="connsiteY5" fmla="*/ 6863853 h 6863852"/>
              <a:gd name="connsiteX6" fmla="*/ 8192346 w 8192345"/>
              <a:gd name="connsiteY6" fmla="*/ 0 h 686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2345" h="6863852">
                <a:moveTo>
                  <a:pt x="8192346" y="0"/>
                </a:moveTo>
                <a:lnTo>
                  <a:pt x="39989" y="0"/>
                </a:lnTo>
                <a:lnTo>
                  <a:pt x="1878582" y="3184138"/>
                </a:lnTo>
                <a:cubicBezTo>
                  <a:pt x="1946545" y="3301936"/>
                  <a:pt x="1953987" y="3480068"/>
                  <a:pt x="1895079" y="3581998"/>
                </a:cubicBezTo>
                <a:lnTo>
                  <a:pt x="0" y="6863853"/>
                </a:lnTo>
                <a:lnTo>
                  <a:pt x="8192346" y="6863853"/>
                </a:lnTo>
                <a:lnTo>
                  <a:pt x="8192346" y="0"/>
                </a:lnTo>
                <a:close/>
              </a:path>
            </a:pathLst>
          </a:custGeom>
          <a:solidFill>
            <a:schemeClr val="bg2">
              <a:alpha val="80000"/>
            </a:schemeClr>
          </a:solidFill>
          <a:ln w="896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788817-C4E2-63A7-5D88-326259836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199E4D65-40C8-CA4A-ABC5-23FB58DD7124}" type="datetime3">
              <a:t>02/10/26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9FCFF76-6592-77C4-165E-935D7137E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3D2C45A-E2D5-893C-D560-FFCDB3084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CD5CA581-9215-4D43-BE25-106B82BFEB9B}" type="slidenum">
              <a:rPr lang="de-CH"/>
              <a:pPr/>
              <a:t>‹Nr.›</a:t>
            </a:fld>
            <a:endParaRPr lang="de-CH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38B61EE-73F8-CDAB-5C4F-312117219B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86324" b="53028"/>
          <a:stretch>
            <a:fillRect/>
          </a:stretch>
        </p:blipFill>
        <p:spPr>
          <a:xfrm>
            <a:off x="5496522" y="2656236"/>
            <a:ext cx="3453473" cy="4856647"/>
          </a:xfrm>
          <a:prstGeom prst="rect">
            <a:avLst/>
          </a:prstGeom>
        </p:spPr>
      </p:pic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FE9E0F67-0BA2-26DD-B759-164CF2A1A605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40025" y="1455738"/>
            <a:ext cx="3443950" cy="46894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8EB980B-D0B9-DE43-3043-624CBAB184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86324" b="53028"/>
          <a:stretch>
            <a:fillRect/>
          </a:stretch>
        </p:blipFill>
        <p:spPr>
          <a:xfrm>
            <a:off x="11270512" y="441325"/>
            <a:ext cx="222986" cy="31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54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6B9C2-0DA6-9DDE-7BFD-7D5137264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788817-C4E2-63A7-5D88-326259836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1F48A-01D7-C949-B2EA-0AC8FC4C8C0E}" type="datetime3">
              <a:t>02/10/26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9FCFF76-6592-77C4-165E-935D7137E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3D2C45A-E2D5-893C-D560-FFCDB3084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968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ur Titel und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6B9C2-0DA6-9DDE-7BFD-7D5137264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A788817-C4E2-63A7-5D88-326259836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1F48A-01D7-C949-B2EA-0AC8FC4C8C0E}" type="datetime3">
              <a:t>02/10/26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9FCFF76-6592-77C4-165E-935D7137E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3D2C45A-E2D5-893C-D560-FFCDB3084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4443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55737"/>
            <a:ext cx="5295900" cy="4689475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1F692C-0CBD-B8B8-D82D-350B4FCD0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38" y="1455738"/>
            <a:ext cx="5300662" cy="4689474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413C-31FD-6A44-B0F1-A6895702D413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046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Spalte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55737"/>
            <a:ext cx="5295900" cy="4689475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1F692C-0CBD-B8B8-D82D-350B4FCD0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2838" y="1455738"/>
            <a:ext cx="5300662" cy="4689474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8413C-31FD-6A44-B0F1-A6895702D413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782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Spalten-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4210B2-3CAD-CC72-A29F-2B1B6097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41325"/>
            <a:ext cx="10515600" cy="101441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9CAB811-4B80-1E00-9512-6CACC8BC2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701640"/>
            <a:ext cx="5302250" cy="462826"/>
          </a:xfrm>
        </p:spPr>
        <p:txBody>
          <a:bodyPr anchor="t" anchorCtr="0"/>
          <a:lstStyle>
            <a:lvl1pPr marL="0" indent="0"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D56E11-8872-F643-C1C3-AE172DF51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6" y="2164466"/>
            <a:ext cx="5302249" cy="3980747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1639E6A-DB5A-7BAF-AE25-A861D3891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6A6B1-3739-BC4F-955F-4715924EF1F6}" type="datetime3">
              <a:t>02/10/26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BA55F0A-01CE-8B49-507D-59AF0CF19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EC05EE0-EEE4-3803-ECE6-CDEA04FE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4F05961-445A-E20C-7B66-88EE3D62CE15}"/>
              </a:ext>
            </a:extLst>
          </p:cNvPr>
          <p:cNvCxnSpPr>
            <a:cxnSpLocks/>
            <a:endCxn id="2" idx="2"/>
          </p:cNvCxnSpPr>
          <p:nvPr userDrawn="1"/>
        </p:nvCxnSpPr>
        <p:spPr>
          <a:xfrm>
            <a:off x="695325" y="1455738"/>
            <a:ext cx="525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81E92769-D46B-A56C-FA9A-C5540BAC4AA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81725" y="1701640"/>
            <a:ext cx="5302250" cy="462826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B71A6040-A351-649E-8E98-493DC01AFAE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81726" y="2164466"/>
            <a:ext cx="5302249" cy="3980747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BE6FBF37-5D85-497C-9310-DB45228F837B}"/>
              </a:ext>
            </a:extLst>
          </p:cNvPr>
          <p:cNvCxnSpPr>
            <a:cxnSpLocks/>
          </p:cNvCxnSpPr>
          <p:nvPr userDrawn="1"/>
        </p:nvCxnSpPr>
        <p:spPr>
          <a:xfrm>
            <a:off x="6181725" y="1455738"/>
            <a:ext cx="525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4734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wei Spalten Asymetri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950F80-8123-EB11-368A-D2950618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41325"/>
            <a:ext cx="10798175" cy="1014413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FAEFD-3285-FB2B-2D4E-9BE60327E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8437" y="1455738"/>
            <a:ext cx="6218237" cy="4689475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2"/>
              </a:buClr>
              <a:defRPr sz="3200"/>
            </a:lvl1pPr>
            <a:lvl2pPr>
              <a:buClr>
                <a:schemeClr val="bg2"/>
              </a:buClr>
              <a:defRPr sz="2800"/>
            </a:lvl2pPr>
            <a:lvl3pPr>
              <a:buClr>
                <a:schemeClr val="bg2"/>
              </a:buClr>
              <a:defRPr sz="2400"/>
            </a:lvl3pPr>
            <a:lvl4pPr>
              <a:buClr>
                <a:schemeClr val="bg2"/>
              </a:buClr>
              <a:defRPr sz="2000"/>
            </a:lvl4pPr>
            <a:lvl5pPr>
              <a:buClr>
                <a:schemeClr val="bg2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431F95B-220E-22AD-721B-655DC61BE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455737"/>
            <a:ext cx="3467100" cy="4689475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657ABA-D01F-104E-9F7D-EBE2EEFEB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4FC-5CB9-2E49-ABE7-F729F5320836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A48911-7AB8-DA55-B744-358C33F57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6DDD9F8-8875-4125-80D3-E3314976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7798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Zwei Spalten Asymetrisch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950F80-8123-EB11-368A-D2950618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41325"/>
            <a:ext cx="10798175" cy="1014413"/>
          </a:xfrm>
        </p:spPr>
        <p:txBody>
          <a:bodyPr anchor="t" anchorCtr="0">
            <a:noAutofit/>
          </a:bodyPr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2FAEFD-3285-FB2B-2D4E-9BE60327E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8437" y="1455738"/>
            <a:ext cx="6218237" cy="4689475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2"/>
              </a:buClr>
              <a:defRPr sz="3200"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 sz="2400"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 sz="2000"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431F95B-220E-22AD-721B-655DC61BE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455737"/>
            <a:ext cx="3467100" cy="4689475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657ABA-D01F-104E-9F7D-EBE2EEFEB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04FC-5CB9-2E49-ABE7-F729F5320836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A48911-7AB8-DA55-B744-358C33F57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6DDD9F8-8875-4125-80D3-E3314976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0183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r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55737"/>
            <a:ext cx="3467100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1F692C-0CBD-B8B8-D82D-350B4FCD0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2425" y="1455738"/>
            <a:ext cx="3443950" cy="46894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FC627-074E-D947-B7F6-738C52C4E65F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CC503059-6BDD-C546-2597-7C4A92EFCEE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025" y="1455738"/>
            <a:ext cx="3443950" cy="46894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26480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Drei Spalte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55737"/>
            <a:ext cx="3467100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1F692C-0CBD-B8B8-D82D-350B4FCD0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2425" y="1455738"/>
            <a:ext cx="3443950" cy="46894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FC627-074E-D947-B7F6-738C52C4E65F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CC503059-6BDD-C546-2597-7C4A92EFCEE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025" y="1455738"/>
            <a:ext cx="3443950" cy="46894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3885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r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fik 8">
            <a:extLst>
              <a:ext uri="{FF2B5EF4-FFF2-40B4-BE49-F238E27FC236}">
                <a16:creationId xmlns:a16="http://schemas.microsoft.com/office/drawing/2014/main" id="{448997EE-2750-2D16-AF19-7324108AED94}"/>
              </a:ext>
            </a:extLst>
          </p:cNvPr>
          <p:cNvSpPr/>
          <p:nvPr userDrawn="1"/>
        </p:nvSpPr>
        <p:spPr>
          <a:xfrm>
            <a:off x="3996965" y="0"/>
            <a:ext cx="8192345" cy="6863852"/>
          </a:xfrm>
          <a:custGeom>
            <a:avLst/>
            <a:gdLst>
              <a:gd name="connsiteX0" fmla="*/ 8192346 w 8192345"/>
              <a:gd name="connsiteY0" fmla="*/ 0 h 6863852"/>
              <a:gd name="connsiteX1" fmla="*/ 39989 w 8192345"/>
              <a:gd name="connsiteY1" fmla="*/ 0 h 6863852"/>
              <a:gd name="connsiteX2" fmla="*/ 1878582 w 8192345"/>
              <a:gd name="connsiteY2" fmla="*/ 3184138 h 6863852"/>
              <a:gd name="connsiteX3" fmla="*/ 1895079 w 8192345"/>
              <a:gd name="connsiteY3" fmla="*/ 3581998 h 6863852"/>
              <a:gd name="connsiteX4" fmla="*/ 0 w 8192345"/>
              <a:gd name="connsiteY4" fmla="*/ 6863853 h 6863852"/>
              <a:gd name="connsiteX5" fmla="*/ 8192346 w 8192345"/>
              <a:gd name="connsiteY5" fmla="*/ 6863853 h 6863852"/>
              <a:gd name="connsiteX6" fmla="*/ 8192346 w 8192345"/>
              <a:gd name="connsiteY6" fmla="*/ 0 h 686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92345" h="6863852">
                <a:moveTo>
                  <a:pt x="8192346" y="0"/>
                </a:moveTo>
                <a:lnTo>
                  <a:pt x="39989" y="0"/>
                </a:lnTo>
                <a:lnTo>
                  <a:pt x="1878582" y="3184138"/>
                </a:lnTo>
                <a:cubicBezTo>
                  <a:pt x="1946545" y="3301936"/>
                  <a:pt x="1953987" y="3480068"/>
                  <a:pt x="1895079" y="3581998"/>
                </a:cubicBezTo>
                <a:lnTo>
                  <a:pt x="0" y="6863853"/>
                </a:lnTo>
                <a:lnTo>
                  <a:pt x="8192346" y="6863853"/>
                </a:lnTo>
                <a:lnTo>
                  <a:pt x="8192346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896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3587" y="512100"/>
            <a:ext cx="4055857" cy="100806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55B8-77F0-1C4E-8B83-588F4E38D6E6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CC503059-6BDD-C546-2597-7C4A92EFCEE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113588" y="1668544"/>
            <a:ext cx="4370387" cy="4476668"/>
          </a:xfrm>
        </p:spPr>
        <p:txBody>
          <a:bodyPr>
            <a:noAutofit/>
          </a:bodyPr>
          <a:lstStyle>
            <a:lvl1pPr marL="177800" indent="-177800">
              <a:buClr>
                <a:schemeClr val="bg2"/>
              </a:buClr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5ADE2FF-6A3D-3302-0283-242741FD4A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86324" b="53028"/>
          <a:stretch>
            <a:fillRect/>
          </a:stretch>
        </p:blipFill>
        <p:spPr>
          <a:xfrm>
            <a:off x="11270512" y="441325"/>
            <a:ext cx="222986" cy="31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517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rei Spalte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FD891A00-AADE-0949-9A37-88A898EC4519}" type="datetime3">
              <a:t>02/10/26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CD5CA581-9215-4D43-BE25-106B82BFEB9B}" type="slidenum">
              <a:rPr lang="de-CH"/>
              <a:pPr/>
              <a:t>‹Nr.›</a:t>
            </a:fld>
            <a:endParaRPr lang="de-CH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CC503059-6BDD-C546-2597-7C4A92EFCEE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025" y="1455738"/>
            <a:ext cx="3443950" cy="468947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169854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Spalten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3618076"/>
            <a:ext cx="3467100" cy="25271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BDA8-BE44-1842-953B-0B55D599CECB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899AE51-1135-CF55-8644-83953E4F793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8025" y="1477800"/>
            <a:ext cx="3467100" cy="1951200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463259BC-8A7B-F08D-E941-A18986B45FC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364499" y="3618076"/>
            <a:ext cx="3467100" cy="25271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Bildplatzhalter 9">
            <a:extLst>
              <a:ext uri="{FF2B5EF4-FFF2-40B4-BE49-F238E27FC236}">
                <a16:creationId xmlns:a16="http://schemas.microsoft.com/office/drawing/2014/main" id="{83C78856-77A5-70FF-48F5-9DF4755992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77199" y="1477800"/>
            <a:ext cx="3467100" cy="1951200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496F450D-3A4A-8002-9EAD-01E47C72AABE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033675" y="3618076"/>
            <a:ext cx="3467100" cy="25271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CA12C151-E8DB-382B-587F-8D220F525E8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023225" y="1477800"/>
            <a:ext cx="3467100" cy="1951200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</p:spTree>
    <p:extLst>
      <p:ext uri="{BB962C8B-B14F-4D97-AF65-F5344CB8AC3E}">
        <p14:creationId xmlns:p14="http://schemas.microsoft.com/office/powerpoint/2010/main" val="11008832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rei Spalten + Bild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3618076"/>
            <a:ext cx="3467100" cy="25271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2BDA8-BE44-1842-953B-0B55D599CECB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899AE51-1135-CF55-8644-83953E4F793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8025" y="1477800"/>
            <a:ext cx="3467100" cy="1951200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463259BC-8A7B-F08D-E941-A18986B45FC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364499" y="3618076"/>
            <a:ext cx="3467100" cy="25271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Bildplatzhalter 9">
            <a:extLst>
              <a:ext uri="{FF2B5EF4-FFF2-40B4-BE49-F238E27FC236}">
                <a16:creationId xmlns:a16="http://schemas.microsoft.com/office/drawing/2014/main" id="{83C78856-77A5-70FF-48F5-9DF4755992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77199" y="1477800"/>
            <a:ext cx="3467100" cy="1951200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496F450D-3A4A-8002-9EAD-01E47C72AABE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033675" y="3618076"/>
            <a:ext cx="3467100" cy="252713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CA12C151-E8DB-382B-587F-8D220F525E8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023225" y="1477800"/>
            <a:ext cx="3467100" cy="1951200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</p:spTree>
    <p:extLst>
      <p:ext uri="{BB962C8B-B14F-4D97-AF65-F5344CB8AC3E}">
        <p14:creationId xmlns:p14="http://schemas.microsoft.com/office/powerpoint/2010/main" val="2749227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829F2-FB2C-6240-8385-38E2D866FA35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829CF65E-75B2-DB1C-9427-D3D60CC62F4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38525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DA7072C7-9C3B-F72A-5F6B-A1A930D2C9B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93300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9E3AF15-7CF2-B75E-1F8B-EFD6AA11889F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948075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89203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er Spalte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829F2-FB2C-6240-8385-38E2D866FA35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829CF65E-75B2-DB1C-9427-D3D60CC62F4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38525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DA7072C7-9C3B-F72A-5F6B-A1A930D2C9B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93300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9E3AF15-7CF2-B75E-1F8B-EFD6AA11889F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948075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861142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er Spalte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E6D0BEC4-1B2E-E1B3-F35B-62E5603212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03EA3CA7-C067-FE48-84B4-6BAAE0D42C3C}" type="datetime3">
              <a:t>02/10/26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D5CA581-9215-4D43-BE25-106B82BFEB9B}" type="slidenum">
              <a:rPr lang="de-CH"/>
              <a:pPr/>
              <a:t>‹Nr.›</a:t>
            </a:fld>
            <a:endParaRPr lang="de-CH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829CF65E-75B2-DB1C-9427-D3D60CC62F4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38525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DA7072C7-9C3B-F72A-5F6B-A1A930D2C9B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93300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9E3AF15-7CF2-B75E-1F8B-EFD6AA11889F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948075" y="1455737"/>
            <a:ext cx="2544763" cy="4689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388312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Spalten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3075278"/>
            <a:ext cx="2544763" cy="29737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9E62-BBC8-8640-AADC-D71160D9D152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4" name="Bildplatzhalter 9">
            <a:extLst>
              <a:ext uri="{FF2B5EF4-FFF2-40B4-BE49-F238E27FC236}">
                <a16:creationId xmlns:a16="http://schemas.microsoft.com/office/drawing/2014/main" id="{EAB995FD-42DA-EC75-777F-75C1494C10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5325" y="1480334"/>
            <a:ext cx="2544763" cy="1432131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0C83C87-E393-27F3-5E65-04CCC0FF058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450099" y="3075278"/>
            <a:ext cx="2544763" cy="29737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552109CD-CC33-6CBC-F583-F295D83929F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50099" y="1480334"/>
            <a:ext cx="2544763" cy="1432131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A221766E-290A-FF21-48A9-71BE1AF51D5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216449" y="3075278"/>
            <a:ext cx="2544763" cy="29737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Bildplatzhalter 9">
            <a:extLst>
              <a:ext uri="{FF2B5EF4-FFF2-40B4-BE49-F238E27FC236}">
                <a16:creationId xmlns:a16="http://schemas.microsoft.com/office/drawing/2014/main" id="{85ABD5E9-FDC6-0A81-E55D-B41F1047114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16449" y="1480334"/>
            <a:ext cx="2544763" cy="1432131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03B4BD0C-984F-8345-26F4-DDD7F155CFF5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948074" y="3075278"/>
            <a:ext cx="2544763" cy="29737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Bildplatzhalter 9">
            <a:extLst>
              <a:ext uri="{FF2B5EF4-FFF2-40B4-BE49-F238E27FC236}">
                <a16:creationId xmlns:a16="http://schemas.microsoft.com/office/drawing/2014/main" id="{619759BF-1138-A47E-B7CD-7310BA38306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948074" y="1480334"/>
            <a:ext cx="2544763" cy="1432131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</p:spTree>
    <p:extLst>
      <p:ext uri="{BB962C8B-B14F-4D97-AF65-F5344CB8AC3E}">
        <p14:creationId xmlns:p14="http://schemas.microsoft.com/office/powerpoint/2010/main" val="2561354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er Spalten + Bild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285077-67E4-FC53-0401-5F314470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6BA9A4-0BD1-D242-4B55-51ACE91A2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3075278"/>
            <a:ext cx="2544763" cy="29737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1B8CA9-58B0-73C1-1B6A-D076132DA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49E62-BBC8-8640-AADC-D71160D9D152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6BC3F0-F792-AB86-DE3F-3875FA45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9B02A4-D14F-D723-FD79-F3D96C037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4" name="Bildplatzhalter 9">
            <a:extLst>
              <a:ext uri="{FF2B5EF4-FFF2-40B4-BE49-F238E27FC236}">
                <a16:creationId xmlns:a16="http://schemas.microsoft.com/office/drawing/2014/main" id="{EAB995FD-42DA-EC75-777F-75C1494C10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5325" y="1480334"/>
            <a:ext cx="2544763" cy="1432131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0C83C87-E393-27F3-5E65-04CCC0FF058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450099" y="3075278"/>
            <a:ext cx="2544763" cy="29737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Bildplatzhalter 9">
            <a:extLst>
              <a:ext uri="{FF2B5EF4-FFF2-40B4-BE49-F238E27FC236}">
                <a16:creationId xmlns:a16="http://schemas.microsoft.com/office/drawing/2014/main" id="{552109CD-CC33-6CBC-F583-F295D83929F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50099" y="1480334"/>
            <a:ext cx="2544763" cy="1432131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A221766E-290A-FF21-48A9-71BE1AF51D57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216449" y="3075278"/>
            <a:ext cx="2544763" cy="29737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Bildplatzhalter 9">
            <a:extLst>
              <a:ext uri="{FF2B5EF4-FFF2-40B4-BE49-F238E27FC236}">
                <a16:creationId xmlns:a16="http://schemas.microsoft.com/office/drawing/2014/main" id="{85ABD5E9-FDC6-0A81-E55D-B41F1047114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16449" y="1480334"/>
            <a:ext cx="2544763" cy="1432131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03B4BD0C-984F-8345-26F4-DDD7F155CFF5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948074" y="3075278"/>
            <a:ext cx="2544763" cy="297374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Bildplatzhalter 9">
            <a:extLst>
              <a:ext uri="{FF2B5EF4-FFF2-40B4-BE49-F238E27FC236}">
                <a16:creationId xmlns:a16="http://schemas.microsoft.com/office/drawing/2014/main" id="{619759BF-1138-A47E-B7CD-7310BA38306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948074" y="1480334"/>
            <a:ext cx="2544763" cy="1432131"/>
          </a:xfrm>
          <a:prstGeom prst="roundRect">
            <a:avLst>
              <a:gd name="adj" fmla="val 8181"/>
            </a:avLst>
          </a:prstGeom>
          <a:pattFill prst="wdUpDiag">
            <a:fgClr>
              <a:schemeClr val="tx2"/>
            </a:fgClr>
            <a:bgClr>
              <a:schemeClr val="bg1"/>
            </a:bgClr>
          </a:pattFill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einzufügen</a:t>
            </a:r>
          </a:p>
        </p:txBody>
      </p:sp>
    </p:spTree>
    <p:extLst>
      <p:ext uri="{BB962C8B-B14F-4D97-AF65-F5344CB8AC3E}">
        <p14:creationId xmlns:p14="http://schemas.microsoft.com/office/powerpoint/2010/main" val="9091878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quadra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826356-D50E-5E4A-8473-9D625788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57199"/>
            <a:ext cx="4381500" cy="2691115"/>
          </a:xfrm>
        </p:spPr>
        <p:txBody>
          <a:bodyPr anchor="b" anchorCtr="0">
            <a:no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36A561-7841-9146-61CF-F39FF0416C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5" y="3249814"/>
            <a:ext cx="4381500" cy="2895399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5F0F07-A51D-EED3-F21D-9B84A7000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77875-CB2C-1540-97B5-4EF6EB965E86}" type="datetime3">
              <a:t>02/10/26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FA66411-696C-AE4E-ADC1-8E23B9CF5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Implico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1297D6-F3BB-B12A-7A6F-CB77B04D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CA581-9215-4D43-BE25-106B82BFEB9B}" type="slidenum">
              <a:t>‹Nr.›</a:t>
            </a:fld>
            <a:endParaRPr lang="de-DE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3DFD21CA-3AA2-BFFA-A4C5-0B338957FA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78439" y="0"/>
            <a:ext cx="6913562" cy="6858000"/>
          </a:xfrm>
          <a:pattFill prst="wdUpDiag">
            <a:fgClr>
              <a:schemeClr val="tx2"/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de-DE"/>
              <a:t>Klicken Sie hier um ein Bild einzugügen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15A88A2-73BF-042B-3FD0-CADBFA78E7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3660" y="2230421"/>
            <a:ext cx="461630" cy="183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0095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AECA235-AFBB-8863-F037-6BA3FE9028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E32C6B2-C6AF-0D69-7F64-9D78E5150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B8269B3B-F2DD-E14A-A310-A72F2B24BE1C}" type="datetime3">
              <a:t>02/10/26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51FF67B-715B-F30B-39E4-1CEB5EAF7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r>
              <a:rPr lang="de-DE"/>
              <a:t>© Implico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9516951-7C54-9800-7628-AB76A4D6E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CD5CA581-9215-4D43-BE25-106B82BFEB9B}" type="slidenum">
              <a:rPr lang="de-CH"/>
              <a:pPr/>
              <a:t>‹Nr.›</a:t>
            </a:fld>
            <a:endParaRPr lang="de-CH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9C54D943-3999-07E1-C028-C23B99FD60A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13588" y="5319250"/>
            <a:ext cx="4383087" cy="82596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Herzlichen Dank </a:t>
            </a:r>
            <a:br>
              <a:rPr lang="de-DE"/>
            </a:br>
            <a:r>
              <a:rPr lang="de-DE"/>
              <a:t>für Ihre Aufmerksamkeit!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2F8D67-9F14-475F-2851-8E3CDFADFE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863137" y="441325"/>
            <a:ext cx="1630361" cy="66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968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G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AB4363D-A951-0CCF-86E2-2FB8A1E77F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7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49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G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AB4363D-A951-0CCF-86E2-2FB8A1E77F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477F"/>
              </a:gs>
              <a:gs pos="36000">
                <a:schemeClr val="bg2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52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pos="737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782DF65-008F-B3DF-E999-285F01C10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41325"/>
            <a:ext cx="10474120" cy="87619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EA7773-4698-8A48-659E-86F8CFC8C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465006"/>
            <a:ext cx="10801350" cy="46802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0D2F9D-C7DC-58CB-31BF-E28EDF4DA6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59964" y="6356350"/>
            <a:ext cx="715961" cy="17962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33E9B7-759C-CB42-9E57-FA84FBC6F9FC}" type="datetime3">
              <a:t>02/10/26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ABC660-2751-DD74-656A-DF6F4D5DEA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356350"/>
            <a:ext cx="43815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CH"/>
              <a:t>© Implico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5E2CEF-55A3-79DB-AAB8-D9BBF2AE87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77538" y="6356351"/>
            <a:ext cx="715961" cy="17962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 b="0" i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5CA581-9215-4D43-BE25-106B82BFEB9B}" type="slidenum">
              <a:rPr lang="de-DE"/>
              <a:pPr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FB51339-8725-CA40-17C4-B72A095A3A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86324" b="53028"/>
          <a:stretch>
            <a:fillRect/>
          </a:stretch>
        </p:blipFill>
        <p:spPr>
          <a:xfrm>
            <a:off x="11270512" y="441325"/>
            <a:ext cx="222986" cy="31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53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5" r:id="rId2"/>
    <p:sldLayoutId id="2147483665" r:id="rId3"/>
    <p:sldLayoutId id="2147483684" r:id="rId4"/>
    <p:sldLayoutId id="2147483650" r:id="rId5"/>
    <p:sldLayoutId id="2147483672" r:id="rId6"/>
    <p:sldLayoutId id="2147483659" r:id="rId7"/>
    <p:sldLayoutId id="2147483651" r:id="rId8"/>
    <p:sldLayoutId id="2147483683" r:id="rId9"/>
    <p:sldLayoutId id="2147483658" r:id="rId10"/>
    <p:sldLayoutId id="2147483673" r:id="rId11"/>
    <p:sldLayoutId id="2147483670" r:id="rId12"/>
    <p:sldLayoutId id="2147483674" r:id="rId13"/>
    <p:sldLayoutId id="2147483667" r:id="rId14"/>
    <p:sldLayoutId id="2147483675" r:id="rId15"/>
    <p:sldLayoutId id="2147483654" r:id="rId16"/>
    <p:sldLayoutId id="2147483668" r:id="rId17"/>
    <p:sldLayoutId id="2147483664" r:id="rId18"/>
    <p:sldLayoutId id="2147483676" r:id="rId19"/>
    <p:sldLayoutId id="2147483652" r:id="rId20"/>
    <p:sldLayoutId id="2147483677" r:id="rId21"/>
    <p:sldLayoutId id="2147483653" r:id="rId22"/>
    <p:sldLayoutId id="2147483656" r:id="rId23"/>
    <p:sldLayoutId id="2147483678" r:id="rId24"/>
    <p:sldLayoutId id="2147483660" r:id="rId25"/>
    <p:sldLayoutId id="2147483679" r:id="rId26"/>
    <p:sldLayoutId id="2147483669" r:id="rId27"/>
    <p:sldLayoutId id="2147483666" r:id="rId28"/>
    <p:sldLayoutId id="2147483662" r:id="rId29"/>
    <p:sldLayoutId id="2147483680" r:id="rId30"/>
    <p:sldLayoutId id="2147483661" r:id="rId31"/>
    <p:sldLayoutId id="2147483681" r:id="rId32"/>
    <p:sldLayoutId id="2147483671" r:id="rId33"/>
    <p:sldLayoutId id="2147483663" r:id="rId34"/>
    <p:sldLayoutId id="2147483682" r:id="rId35"/>
    <p:sldLayoutId id="2147483657" r:id="rId36"/>
    <p:sldLayoutId id="2147483655" r:id="rId37"/>
    <p:sldLayoutId id="2147483686" r:id="rId38"/>
    <p:sldLayoutId id="2147483687" r:id="rId3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i="0" kern="1200">
          <a:solidFill>
            <a:schemeClr val="bg2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26" orient="horz" pos="913" userDrawn="1">
          <p15:clr>
            <a:srgbClr val="F26B43"/>
          </p15:clr>
        </p15:guide>
        <p15:guide id="28" orient="horz" pos="3871">
          <p15:clr>
            <a:srgbClr val="F26B43"/>
          </p15:clr>
        </p15:guide>
        <p15:guide id="29" orient="horz" pos="19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video" Target="../media/media1.mp4"/><Relationship Id="rId7" Type="http://schemas.openxmlformats.org/officeDocument/2006/relationships/image" Target="../media/image14.png"/><Relationship Id="rId12" Type="http://schemas.openxmlformats.org/officeDocument/2006/relationships/image" Target="../media/image13.png"/><Relationship Id="rId2" Type="http://schemas.microsoft.com/office/2007/relationships/media" Target="../media/media1.mp4"/><Relationship Id="rId1" Type="http://schemas.openxmlformats.org/officeDocument/2006/relationships/tags" Target="../tags/tag4.xml"/><Relationship Id="rId6" Type="http://schemas.openxmlformats.org/officeDocument/2006/relationships/image" Target="../media/image20.png"/><Relationship Id="rId11" Type="http://schemas.openxmlformats.org/officeDocument/2006/relationships/image" Target="../media/image18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21.png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openxmlformats.org/officeDocument/2006/relationships/video" Target="../media/media1.mp4"/><Relationship Id="rId7" Type="http://schemas.openxmlformats.org/officeDocument/2006/relationships/image" Target="../media/image20.png"/><Relationship Id="rId12" Type="http://schemas.openxmlformats.org/officeDocument/2006/relationships/image" Target="../media/image15.png"/><Relationship Id="rId2" Type="http://schemas.microsoft.com/office/2007/relationships/media" Target="../media/media1.mp4"/><Relationship Id="rId16" Type="http://schemas.openxmlformats.org/officeDocument/2006/relationships/image" Target="../media/image19.png"/><Relationship Id="rId1" Type="http://schemas.openxmlformats.org/officeDocument/2006/relationships/tags" Target="../tags/tag1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4.png"/><Relationship Id="rId5" Type="http://schemas.openxmlformats.org/officeDocument/2006/relationships/video" Target="../media/media2.mp4"/><Relationship Id="rId15" Type="http://schemas.openxmlformats.org/officeDocument/2006/relationships/image" Target="../media/image18.png"/><Relationship Id="rId10" Type="http://schemas.openxmlformats.org/officeDocument/2006/relationships/image" Target="../media/image23.gif"/><Relationship Id="rId4" Type="http://schemas.microsoft.com/office/2007/relationships/media" Target="../media/media2.mp4"/><Relationship Id="rId9" Type="http://schemas.openxmlformats.org/officeDocument/2006/relationships/image" Target="../media/image22.pn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www.implico.com/company/contact/" TargetMode="Externa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gif"/><Relationship Id="rId18" Type="http://schemas.openxmlformats.org/officeDocument/2006/relationships/image" Target="../media/image39.svg"/><Relationship Id="rId26" Type="http://schemas.openxmlformats.org/officeDocument/2006/relationships/image" Target="../media/image47.png"/><Relationship Id="rId3" Type="http://schemas.openxmlformats.org/officeDocument/2006/relationships/tags" Target="../tags/tag20.xml"/><Relationship Id="rId21" Type="http://schemas.openxmlformats.org/officeDocument/2006/relationships/image" Target="../media/image42.sv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33" Type="http://schemas.openxmlformats.org/officeDocument/2006/relationships/image" Target="../media/image6.png"/><Relationship Id="rId2" Type="http://schemas.openxmlformats.org/officeDocument/2006/relationships/tags" Target="../tags/tag19.xml"/><Relationship Id="rId16" Type="http://schemas.openxmlformats.org/officeDocument/2006/relationships/image" Target="../media/image37.png"/><Relationship Id="rId20" Type="http://schemas.openxmlformats.org/officeDocument/2006/relationships/image" Target="../media/image41.svg"/><Relationship Id="rId29" Type="http://schemas.openxmlformats.org/officeDocument/2006/relationships/image" Target="../media/image50.png"/><Relationship Id="rId1" Type="http://schemas.openxmlformats.org/officeDocument/2006/relationships/tags" Target="../tags/tag18.xml"/><Relationship Id="rId6" Type="http://schemas.openxmlformats.org/officeDocument/2006/relationships/image" Target="../media/image27.svg"/><Relationship Id="rId11" Type="http://schemas.openxmlformats.org/officeDocument/2006/relationships/image" Target="../media/image32.svg"/><Relationship Id="rId24" Type="http://schemas.openxmlformats.org/officeDocument/2006/relationships/image" Target="../media/image45.jpeg"/><Relationship Id="rId32" Type="http://schemas.openxmlformats.org/officeDocument/2006/relationships/image" Target="../media/image53.png"/><Relationship Id="rId5" Type="http://schemas.openxmlformats.org/officeDocument/2006/relationships/image" Target="../media/image26.jpeg"/><Relationship Id="rId15" Type="http://schemas.openxmlformats.org/officeDocument/2006/relationships/image" Target="../media/image36.png"/><Relationship Id="rId23" Type="http://schemas.openxmlformats.org/officeDocument/2006/relationships/image" Target="../media/image44.svg"/><Relationship Id="rId28" Type="http://schemas.openxmlformats.org/officeDocument/2006/relationships/image" Target="../media/image49.png"/><Relationship Id="rId10" Type="http://schemas.openxmlformats.org/officeDocument/2006/relationships/image" Target="../media/image31.png"/><Relationship Id="rId19" Type="http://schemas.openxmlformats.org/officeDocument/2006/relationships/image" Target="../media/image40.svg"/><Relationship Id="rId31" Type="http://schemas.openxmlformats.org/officeDocument/2006/relationships/image" Target="../media/image52.png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30.svg"/><Relationship Id="rId14" Type="http://schemas.openxmlformats.org/officeDocument/2006/relationships/image" Target="../media/image35.svg"/><Relationship Id="rId22" Type="http://schemas.openxmlformats.org/officeDocument/2006/relationships/image" Target="../media/image43.svg"/><Relationship Id="rId27" Type="http://schemas.openxmlformats.org/officeDocument/2006/relationships/image" Target="../media/image48.png"/><Relationship Id="rId30" Type="http://schemas.openxmlformats.org/officeDocument/2006/relationships/image" Target="../media/image51.png"/><Relationship Id="rId8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21.xml"/><Relationship Id="rId6" Type="http://schemas.openxmlformats.org/officeDocument/2006/relationships/image" Target="../media/image56.png"/><Relationship Id="rId5" Type="http://schemas.microsoft.com/office/2007/relationships/hdphoto" Target="../media/hdphoto1.wdp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png"/><Relationship Id="rId7" Type="http://schemas.openxmlformats.org/officeDocument/2006/relationships/image" Target="../media/image62.sv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2.xml"/><Relationship Id="rId6" Type="http://schemas.openxmlformats.org/officeDocument/2006/relationships/image" Target="../media/image61.svg"/><Relationship Id="rId5" Type="http://schemas.openxmlformats.org/officeDocument/2006/relationships/image" Target="../media/image60.svg"/><Relationship Id="rId10" Type="http://schemas.openxmlformats.org/officeDocument/2006/relationships/image" Target="../media/image65.png"/><Relationship Id="rId4" Type="http://schemas.openxmlformats.org/officeDocument/2006/relationships/image" Target="../media/image59.sv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svg"/><Relationship Id="rId7" Type="http://schemas.openxmlformats.org/officeDocument/2006/relationships/image" Target="../media/image6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62.svg"/><Relationship Id="rId5" Type="http://schemas.openxmlformats.org/officeDocument/2006/relationships/image" Target="../media/image61.svg"/><Relationship Id="rId4" Type="http://schemas.openxmlformats.org/officeDocument/2006/relationships/image" Target="../media/image60.svg"/><Relationship Id="rId9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2D1E284-B327-7AB6-9F87-5820573F6B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Faster Cash, </a:t>
            </a:r>
            <a:br>
              <a:rPr lang="en-US"/>
            </a:br>
            <a:r>
              <a:rPr lang="en-US"/>
              <a:t>Far Less Effort</a:t>
            </a: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C3D998C9-E0E4-D62B-9EE1-ACCE7C0DB7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Bulk Supply Chain Automation</a:t>
            </a:r>
          </a:p>
          <a:p>
            <a:r>
              <a:rPr lang="en-US"/>
              <a:t>Natively Inside SAP S/4HANA</a:t>
            </a:r>
          </a:p>
          <a:p>
            <a:endParaRPr lang="en-US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7E6DC083-F4D3-5886-D42A-CB2D8DFF844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9545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568CF-E5CE-336A-BEBE-A282D3D62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!!Street">
            <a:extLst>
              <a:ext uri="{FF2B5EF4-FFF2-40B4-BE49-F238E27FC236}">
                <a16:creationId xmlns:a16="http://schemas.microsoft.com/office/drawing/2014/main" id="{F8B76EE9-7F02-167C-E67B-E7DFACE8A060}"/>
              </a:ext>
            </a:extLst>
          </p:cNvPr>
          <p:cNvGrpSpPr/>
          <p:nvPr/>
        </p:nvGrpSpPr>
        <p:grpSpPr>
          <a:xfrm>
            <a:off x="2548331" y="1986460"/>
            <a:ext cx="8873452" cy="684238"/>
            <a:chOff x="2548331" y="3419604"/>
            <a:chExt cx="8873452" cy="684238"/>
          </a:xfrm>
        </p:grpSpPr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934A6C16-9042-D921-5FED-7C8DED6D07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3419604"/>
              <a:ext cx="8873452" cy="684238"/>
            </a:xfrm>
            <a:custGeom>
              <a:avLst/>
              <a:gdLst>
                <a:gd name="csX0" fmla="*/ 8325321 w 8873452"/>
                <a:gd name="csY0" fmla="*/ 97 h 684238"/>
                <a:gd name="csX1" fmla="*/ 8300625 w 8873452"/>
                <a:gd name="csY1" fmla="*/ 97 h 684238"/>
                <a:gd name="csX2" fmla="*/ 7004389 w 8873452"/>
                <a:gd name="csY2" fmla="*/ 97 h 684238"/>
                <a:gd name="csX3" fmla="*/ 6982482 w 8873452"/>
                <a:gd name="csY3" fmla="*/ 97 h 684238"/>
                <a:gd name="csX4" fmla="*/ 6979693 w 8873452"/>
                <a:gd name="csY4" fmla="*/ 97 h 684238"/>
                <a:gd name="csX5" fmla="*/ 5752245 w 8873452"/>
                <a:gd name="csY5" fmla="*/ 97 h 684238"/>
                <a:gd name="csX6" fmla="*/ 5661550 w 8873452"/>
                <a:gd name="csY6" fmla="*/ 97 h 684238"/>
                <a:gd name="csX7" fmla="*/ 4431820 w 8873452"/>
                <a:gd name="csY7" fmla="*/ 97 h 684238"/>
                <a:gd name="csX8" fmla="*/ 4431313 w 8873452"/>
                <a:gd name="csY8" fmla="*/ 97 h 684238"/>
                <a:gd name="csX9" fmla="*/ 3110888 w 8873452"/>
                <a:gd name="csY9" fmla="*/ 97 h 684238"/>
                <a:gd name="csX10" fmla="*/ 3099191 w 8873452"/>
                <a:gd name="csY10" fmla="*/ 1168 h 684238"/>
                <a:gd name="csX11" fmla="*/ 3088981 w 8873452"/>
                <a:gd name="csY11" fmla="*/ 97 h 684238"/>
                <a:gd name="csX12" fmla="*/ 1858744 w 8873452"/>
                <a:gd name="csY12" fmla="*/ 97 h 684238"/>
                <a:gd name="csX13" fmla="*/ 1768049 w 8873452"/>
                <a:gd name="csY13" fmla="*/ 97 h 684238"/>
                <a:gd name="csX14" fmla="*/ 537812 w 8873452"/>
                <a:gd name="csY14" fmla="*/ 97 h 684238"/>
                <a:gd name="csX15" fmla="*/ 453868 w 8873452"/>
                <a:gd name="csY15" fmla="*/ 19243 h 684238"/>
                <a:gd name="csX16" fmla="*/ 55204 w 8873452"/>
                <a:gd name="csY16" fmla="*/ 246340 h 684238"/>
                <a:gd name="csX17" fmla="*/ 61340 w 8873452"/>
                <a:gd name="csY17" fmla="*/ 434306 h 684238"/>
                <a:gd name="csX18" fmla="*/ 449964 w 8873452"/>
                <a:gd name="csY18" fmla="*/ 660284 h 684238"/>
                <a:gd name="csX19" fmla="*/ 551059 w 8873452"/>
                <a:gd name="csY19" fmla="*/ 684042 h 684238"/>
                <a:gd name="csX20" fmla="*/ 1781296 w 8873452"/>
                <a:gd name="csY20" fmla="*/ 684042 h 684238"/>
                <a:gd name="csX21" fmla="*/ 1866135 w 8873452"/>
                <a:gd name="csY21" fmla="*/ 684042 h 684238"/>
                <a:gd name="csX22" fmla="*/ 3096372 w 8873452"/>
                <a:gd name="csY22" fmla="*/ 684042 h 684238"/>
                <a:gd name="csX23" fmla="*/ 3111514 w 8873452"/>
                <a:gd name="csY23" fmla="*/ 682848 h 684238"/>
                <a:gd name="csX24" fmla="*/ 3124135 w 8873452"/>
                <a:gd name="csY24" fmla="*/ 684042 h 684238"/>
                <a:gd name="csX25" fmla="*/ 4439211 w 8873452"/>
                <a:gd name="csY25" fmla="*/ 684042 h 684238"/>
                <a:gd name="csX26" fmla="*/ 4442128 w 8873452"/>
                <a:gd name="csY26" fmla="*/ 683812 h 684238"/>
                <a:gd name="csX27" fmla="*/ 4444560 w 8873452"/>
                <a:gd name="csY27" fmla="*/ 684042 h 684238"/>
                <a:gd name="csX28" fmla="*/ 5674797 w 8873452"/>
                <a:gd name="csY28" fmla="*/ 684042 h 684238"/>
                <a:gd name="csX29" fmla="*/ 5759636 w 8873452"/>
                <a:gd name="csY29" fmla="*/ 684042 h 684238"/>
                <a:gd name="csX30" fmla="*/ 6989873 w 8873452"/>
                <a:gd name="csY30" fmla="*/ 684042 h 684238"/>
                <a:gd name="csX31" fmla="*/ 6991547 w 8873452"/>
                <a:gd name="csY31" fmla="*/ 683910 h 684238"/>
                <a:gd name="csX32" fmla="*/ 6992940 w 8873452"/>
                <a:gd name="csY32" fmla="*/ 684042 h 684238"/>
                <a:gd name="csX33" fmla="*/ 7017634 w 8873452"/>
                <a:gd name="csY33" fmla="*/ 684042 h 684238"/>
                <a:gd name="csX34" fmla="*/ 7017636 w 8873452"/>
                <a:gd name="csY34" fmla="*/ 684042 h 684238"/>
                <a:gd name="csX35" fmla="*/ 8332712 w 8873452"/>
                <a:gd name="csY35" fmla="*/ 684042 h 684238"/>
                <a:gd name="csX36" fmla="*/ 8419584 w 8873452"/>
                <a:gd name="csY36" fmla="*/ 665036 h 684238"/>
                <a:gd name="csX37" fmla="*/ 8818248 w 8873452"/>
                <a:gd name="csY37" fmla="*/ 437939 h 684238"/>
                <a:gd name="csX38" fmla="*/ 8812113 w 8873452"/>
                <a:gd name="csY38" fmla="*/ 249973 h 684238"/>
                <a:gd name="csX39" fmla="*/ 8423488 w 8873452"/>
                <a:gd name="csY39" fmla="*/ 23995 h 684238"/>
                <a:gd name="csX40" fmla="*/ 8325321 w 8873452"/>
                <a:gd name="csY40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8873452" h="684238">
                  <a:moveTo>
                    <a:pt x="8325321" y="97"/>
                  </a:moveTo>
                  <a:lnTo>
                    <a:pt x="8300625" y="97"/>
                  </a:lnTo>
                  <a:lnTo>
                    <a:pt x="7004389" y="97"/>
                  </a:lnTo>
                  <a:lnTo>
                    <a:pt x="6982482" y="97"/>
                  </a:lnTo>
                  <a:lnTo>
                    <a:pt x="6979693" y="97"/>
                  </a:lnTo>
                  <a:lnTo>
                    <a:pt x="5752245" y="97"/>
                  </a:lnTo>
                  <a:lnTo>
                    <a:pt x="5661550" y="97"/>
                  </a:lnTo>
                  <a:lnTo>
                    <a:pt x="4431820" y="97"/>
                  </a:lnTo>
                  <a:lnTo>
                    <a:pt x="4431313" y="97"/>
                  </a:lnTo>
                  <a:lnTo>
                    <a:pt x="3110888" y="97"/>
                  </a:lnTo>
                  <a:lnTo>
                    <a:pt x="3099191" y="1168"/>
                  </a:lnTo>
                  <a:lnTo>
                    <a:pt x="3088981" y="97"/>
                  </a:lnTo>
                  <a:lnTo>
                    <a:pt x="1858744" y="97"/>
                  </a:lnTo>
                  <a:lnTo>
                    <a:pt x="1768049" y="97"/>
                  </a:lnTo>
                  <a:lnTo>
                    <a:pt x="537812" y="97"/>
                  </a:lnTo>
                  <a:cubicBezTo>
                    <a:pt x="508111" y="-741"/>
                    <a:pt x="478410" y="5268"/>
                    <a:pt x="453868" y="19243"/>
                  </a:cubicBezTo>
                  <a:lnTo>
                    <a:pt x="55204" y="246340"/>
                  </a:lnTo>
                  <a:cubicBezTo>
                    <a:pt x="-24696" y="291759"/>
                    <a:pt x="-13680" y="390703"/>
                    <a:pt x="61340" y="434306"/>
                  </a:cubicBezTo>
                  <a:lnTo>
                    <a:pt x="449964" y="660284"/>
                  </a:lnTo>
                  <a:cubicBezTo>
                    <a:pt x="478968" y="677054"/>
                    <a:pt x="515501" y="685579"/>
                    <a:pt x="551059" y="684042"/>
                  </a:cubicBezTo>
                  <a:lnTo>
                    <a:pt x="1781296" y="684042"/>
                  </a:lnTo>
                  <a:lnTo>
                    <a:pt x="1866135" y="684042"/>
                  </a:lnTo>
                  <a:lnTo>
                    <a:pt x="3096372" y="684042"/>
                  </a:lnTo>
                  <a:lnTo>
                    <a:pt x="3111514" y="682848"/>
                  </a:lnTo>
                  <a:lnTo>
                    <a:pt x="3124135" y="684042"/>
                  </a:lnTo>
                  <a:lnTo>
                    <a:pt x="4439211" y="684042"/>
                  </a:lnTo>
                  <a:lnTo>
                    <a:pt x="4442128" y="683812"/>
                  </a:lnTo>
                  <a:lnTo>
                    <a:pt x="4444560" y="684042"/>
                  </a:lnTo>
                  <a:lnTo>
                    <a:pt x="5674797" y="684042"/>
                  </a:lnTo>
                  <a:lnTo>
                    <a:pt x="5759636" y="684042"/>
                  </a:lnTo>
                  <a:lnTo>
                    <a:pt x="6989873" y="684042"/>
                  </a:lnTo>
                  <a:lnTo>
                    <a:pt x="6991547" y="683910"/>
                  </a:lnTo>
                  <a:lnTo>
                    <a:pt x="6992940" y="684042"/>
                  </a:lnTo>
                  <a:lnTo>
                    <a:pt x="7017634" y="684042"/>
                  </a:lnTo>
                  <a:lnTo>
                    <a:pt x="7017636" y="684042"/>
                  </a:lnTo>
                  <a:lnTo>
                    <a:pt x="8332712" y="684042"/>
                  </a:lnTo>
                  <a:cubicBezTo>
                    <a:pt x="8363389" y="685439"/>
                    <a:pt x="8394206" y="679430"/>
                    <a:pt x="8419584" y="665036"/>
                  </a:cubicBezTo>
                  <a:lnTo>
                    <a:pt x="8818248" y="437939"/>
                  </a:lnTo>
                  <a:cubicBezTo>
                    <a:pt x="8898148" y="392380"/>
                    <a:pt x="8887132" y="293576"/>
                    <a:pt x="8812113" y="249973"/>
                  </a:cubicBezTo>
                  <a:lnTo>
                    <a:pt x="8423488" y="23995"/>
                  </a:lnTo>
                  <a:cubicBezTo>
                    <a:pt x="8395321" y="7644"/>
                    <a:pt x="8359903" y="-1021"/>
                    <a:pt x="8325321" y="97"/>
                  </a:cubicBezTo>
                  <a:close/>
                </a:path>
              </a:pathLst>
            </a:custGeom>
            <a:solidFill>
              <a:schemeClr val="bg1"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8DD9C0C6-183E-D9D0-82BF-ECA5E2385BB1}"/>
                </a:ext>
              </a:extLst>
            </p:cNvPr>
            <p:cNvGrpSpPr/>
            <p:nvPr/>
          </p:nvGrpSpPr>
          <p:grpSpPr>
            <a:xfrm>
              <a:off x="3223102" y="3744677"/>
              <a:ext cx="7548606" cy="0"/>
              <a:chOff x="3155574" y="3092450"/>
              <a:chExt cx="7548606" cy="0"/>
            </a:xfrm>
          </p:grpSpPr>
          <p:cxnSp>
            <p:nvCxnSpPr>
              <p:cNvPr id="35" name="Gerader Verbinder 34">
                <a:extLst>
                  <a:ext uri="{FF2B5EF4-FFF2-40B4-BE49-F238E27FC236}">
                    <a16:creationId xmlns:a16="http://schemas.microsoft.com/office/drawing/2014/main" id="{33AAAAC4-0805-2D02-D40B-FEAB73DEB837}"/>
                  </a:ext>
                </a:extLst>
              </p:cNvPr>
              <p:cNvCxnSpPr/>
              <p:nvPr/>
            </p:nvCxnSpPr>
            <p:spPr>
              <a:xfrm>
                <a:off x="3155574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Gerader Verbinder 35">
                <a:extLst>
                  <a:ext uri="{FF2B5EF4-FFF2-40B4-BE49-F238E27FC236}">
                    <a16:creationId xmlns:a16="http://schemas.microsoft.com/office/drawing/2014/main" id="{D122AE60-8C22-0821-06C0-DCF108D4DCC4}"/>
                  </a:ext>
                </a:extLst>
              </p:cNvPr>
              <p:cNvCxnSpPr/>
              <p:nvPr/>
            </p:nvCxnSpPr>
            <p:spPr>
              <a:xfrm>
                <a:off x="406315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Gerader Verbinder 36">
                <a:extLst>
                  <a:ext uri="{FF2B5EF4-FFF2-40B4-BE49-F238E27FC236}">
                    <a16:creationId xmlns:a16="http://schemas.microsoft.com/office/drawing/2014/main" id="{0470C447-F140-A680-B857-C69769909D03}"/>
                  </a:ext>
                </a:extLst>
              </p:cNvPr>
              <p:cNvCxnSpPr/>
              <p:nvPr/>
            </p:nvCxnSpPr>
            <p:spPr>
              <a:xfrm>
                <a:off x="4970726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r Verbinder 37">
                <a:extLst>
                  <a:ext uri="{FF2B5EF4-FFF2-40B4-BE49-F238E27FC236}">
                    <a16:creationId xmlns:a16="http://schemas.microsoft.com/office/drawing/2014/main" id="{011DF7EA-2425-B453-FEAC-4527E6163355}"/>
                  </a:ext>
                </a:extLst>
              </p:cNvPr>
              <p:cNvCxnSpPr/>
              <p:nvPr/>
            </p:nvCxnSpPr>
            <p:spPr>
              <a:xfrm>
                <a:off x="5878302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r Verbinder 38">
                <a:extLst>
                  <a:ext uri="{FF2B5EF4-FFF2-40B4-BE49-F238E27FC236}">
                    <a16:creationId xmlns:a16="http://schemas.microsoft.com/office/drawing/2014/main" id="{6633AAB0-4BAA-641C-F638-32A43774F8FD}"/>
                  </a:ext>
                </a:extLst>
              </p:cNvPr>
              <p:cNvCxnSpPr/>
              <p:nvPr/>
            </p:nvCxnSpPr>
            <p:spPr>
              <a:xfrm>
                <a:off x="6785878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Gerader Verbinder 39">
                <a:extLst>
                  <a:ext uri="{FF2B5EF4-FFF2-40B4-BE49-F238E27FC236}">
                    <a16:creationId xmlns:a16="http://schemas.microsoft.com/office/drawing/2014/main" id="{BB5125EF-E9BB-4C69-58CC-A525D54C35A0}"/>
                  </a:ext>
                </a:extLst>
              </p:cNvPr>
              <p:cNvCxnSpPr/>
              <p:nvPr/>
            </p:nvCxnSpPr>
            <p:spPr>
              <a:xfrm>
                <a:off x="7693454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r Verbinder 40">
                <a:extLst>
                  <a:ext uri="{FF2B5EF4-FFF2-40B4-BE49-F238E27FC236}">
                    <a16:creationId xmlns:a16="http://schemas.microsoft.com/office/drawing/2014/main" id="{18C858B1-F284-1A8E-CE90-A8857CA1ADC4}"/>
                  </a:ext>
                </a:extLst>
              </p:cNvPr>
              <p:cNvCxnSpPr/>
              <p:nvPr/>
            </p:nvCxnSpPr>
            <p:spPr>
              <a:xfrm>
                <a:off x="860103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Gerader Verbinder 41">
                <a:extLst>
                  <a:ext uri="{FF2B5EF4-FFF2-40B4-BE49-F238E27FC236}">
                    <a16:creationId xmlns:a16="http://schemas.microsoft.com/office/drawing/2014/main" id="{9B0BB56D-E36B-0348-F266-13790308C796}"/>
                  </a:ext>
                </a:extLst>
              </p:cNvPr>
              <p:cNvCxnSpPr/>
              <p:nvPr/>
            </p:nvCxnSpPr>
            <p:spPr>
              <a:xfrm>
                <a:off x="9508606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Gerader Verbinder 42">
                <a:extLst>
                  <a:ext uri="{FF2B5EF4-FFF2-40B4-BE49-F238E27FC236}">
                    <a16:creationId xmlns:a16="http://schemas.microsoft.com/office/drawing/2014/main" id="{20A944E1-CC49-3ED4-020A-29F6E3DA908A}"/>
                  </a:ext>
                </a:extLst>
              </p:cNvPr>
              <p:cNvCxnSpPr/>
              <p:nvPr/>
            </p:nvCxnSpPr>
            <p:spPr>
              <a:xfrm>
                <a:off x="1041618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42" name="!!LTopt_01_Green">
            <a:extLst>
              <a:ext uri="{FF2B5EF4-FFF2-40B4-BE49-F238E27FC236}">
                <a16:creationId xmlns:a16="http://schemas.microsoft.com/office/drawing/2014/main" id="{B286E20C-3BD1-A778-A9C8-7F3435F1427D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!!LTopt_02_Green">
            <a:extLst>
              <a:ext uri="{FF2B5EF4-FFF2-40B4-BE49-F238E27FC236}">
                <a16:creationId xmlns:a16="http://schemas.microsoft.com/office/drawing/2014/main" id="{5200C533-6127-5E95-58B8-EB68E32E3264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!!LTopt_03_Green">
            <a:extLst>
              <a:ext uri="{FF2B5EF4-FFF2-40B4-BE49-F238E27FC236}">
                <a16:creationId xmlns:a16="http://schemas.microsoft.com/office/drawing/2014/main" id="{851E41E0-E6DE-BE57-0629-8F0767686BEF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!!LTopt_04_Green">
            <a:extLst>
              <a:ext uri="{FF2B5EF4-FFF2-40B4-BE49-F238E27FC236}">
                <a16:creationId xmlns:a16="http://schemas.microsoft.com/office/drawing/2014/main" id="{71A7975D-D987-E2CC-1B91-52D1892BF264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!!LBot_03_Green">
            <a:extLst>
              <a:ext uri="{FF2B5EF4-FFF2-40B4-BE49-F238E27FC236}">
                <a16:creationId xmlns:a16="http://schemas.microsoft.com/office/drawing/2014/main" id="{93DA7CEA-05A1-63A4-147E-A96643057069}"/>
              </a:ext>
            </a:extLst>
          </p:cNvPr>
          <p:cNvCxnSpPr>
            <a:cxnSpLocks/>
          </p:cNvCxnSpPr>
          <p:nvPr/>
        </p:nvCxnSpPr>
        <p:spPr>
          <a:xfrm flipV="1">
            <a:off x="8282024" y="343468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!!LBot_04_Green">
            <a:extLst>
              <a:ext uri="{FF2B5EF4-FFF2-40B4-BE49-F238E27FC236}">
                <a16:creationId xmlns:a16="http://schemas.microsoft.com/office/drawing/2014/main" id="{7CFAC228-87A7-094B-B8BD-6E28C89E9FD3}"/>
              </a:ext>
            </a:extLst>
          </p:cNvPr>
          <p:cNvCxnSpPr>
            <a:cxnSpLocks/>
          </p:cNvCxnSpPr>
          <p:nvPr/>
        </p:nvCxnSpPr>
        <p:spPr>
          <a:xfrm flipV="1">
            <a:off x="9571836" y="343468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!!LBot_02_Green">
            <a:extLst>
              <a:ext uri="{FF2B5EF4-FFF2-40B4-BE49-F238E27FC236}">
                <a16:creationId xmlns:a16="http://schemas.microsoft.com/office/drawing/2014/main" id="{E6D89D94-7A91-7B99-86A3-4B6688E8A119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343468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!!LBot_01_Green">
            <a:extLst>
              <a:ext uri="{FF2B5EF4-FFF2-40B4-BE49-F238E27FC236}">
                <a16:creationId xmlns:a16="http://schemas.microsoft.com/office/drawing/2014/main" id="{750DCEB0-BC9E-1BE3-7838-C005E11A8BC7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343468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3" name="Gruppieren 232">
            <a:extLst>
              <a:ext uri="{FF2B5EF4-FFF2-40B4-BE49-F238E27FC236}">
                <a16:creationId xmlns:a16="http://schemas.microsoft.com/office/drawing/2014/main" id="{45A2B92F-CAF7-7B1C-AED1-EA01DAAC693B}"/>
              </a:ext>
            </a:extLst>
          </p:cNvPr>
          <p:cNvGrpSpPr/>
          <p:nvPr/>
        </p:nvGrpSpPr>
        <p:grpSpPr>
          <a:xfrm>
            <a:off x="4412588" y="2917500"/>
            <a:ext cx="5159248" cy="531305"/>
            <a:chOff x="4412588" y="2649434"/>
            <a:chExt cx="5159248" cy="432000"/>
          </a:xfrm>
        </p:grpSpPr>
        <p:cxnSp>
          <p:nvCxnSpPr>
            <p:cNvPr id="234" name="!!greenline_01">
              <a:extLst>
                <a:ext uri="{FF2B5EF4-FFF2-40B4-BE49-F238E27FC236}">
                  <a16:creationId xmlns:a16="http://schemas.microsoft.com/office/drawing/2014/main" id="{EA285F7B-06AC-22C4-82E0-E4CF9EFBC2F8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!!greenline_02">
              <a:extLst>
                <a:ext uri="{FF2B5EF4-FFF2-40B4-BE49-F238E27FC236}">
                  <a16:creationId xmlns:a16="http://schemas.microsoft.com/office/drawing/2014/main" id="{F1CC5915-3734-9E33-EEC3-0455207D7147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!!greenline_03">
              <a:extLst>
                <a:ext uri="{FF2B5EF4-FFF2-40B4-BE49-F238E27FC236}">
                  <a16:creationId xmlns:a16="http://schemas.microsoft.com/office/drawing/2014/main" id="{618AEDEE-57C9-D166-AC70-A149750B9E56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!!greenline_04">
              <a:extLst>
                <a:ext uri="{FF2B5EF4-FFF2-40B4-BE49-F238E27FC236}">
                  <a16:creationId xmlns:a16="http://schemas.microsoft.com/office/drawing/2014/main" id="{2A83ECA4-E5C9-199D-B22D-7327043E2E91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D927B2C0-C6E4-169E-A491-13412EDBE6A9}"/>
              </a:ext>
            </a:extLst>
          </p:cNvPr>
          <p:cNvSpPr>
            <a:spLocks/>
          </p:cNvSpPr>
          <p:nvPr/>
        </p:nvSpPr>
        <p:spPr bwMode="auto">
          <a:xfrm flipH="1">
            <a:off x="2548331" y="3875666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5FCDB8">
              <a:alpha val="23000"/>
            </a:srgbClr>
          </a:solidFill>
          <a:ln>
            <a:gradFill>
              <a:gsLst>
                <a:gs pos="53000">
                  <a:srgbClr val="5FCDB8">
                    <a:alpha val="0"/>
                  </a:srgbClr>
                </a:gs>
                <a:gs pos="100000">
                  <a:srgbClr val="5FCDB8"/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787BC0EB-3B94-A79B-91D5-516476E3DF15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Connecting Finance and Logistics, Autonomously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C7DA0D1F-AD37-C7A4-9246-72F4AFCBCC8E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400">
                <a:solidFill>
                  <a:schemeClr val="bg1"/>
                </a:solidFill>
                <a:latin typeface="+mj-lt"/>
              </a:rPr>
            </a:br>
            <a:r>
              <a:rPr lang="en-US" sz="14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EEF3728D-402D-A3AC-DF5F-459ED74487EA}"/>
              </a:ext>
            </a:extLst>
          </p:cNvPr>
          <p:cNvSpPr/>
          <p:nvPr/>
        </p:nvSpPr>
        <p:spPr>
          <a:xfrm>
            <a:off x="467583" y="3924276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400">
                <a:solidFill>
                  <a:schemeClr val="bg1"/>
                </a:solidFill>
                <a:latin typeface="+mj-lt"/>
              </a:rPr>
            </a:br>
            <a:r>
              <a:rPr lang="en-US" sz="14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B68D3809-CA6B-CFAB-A68B-3388A8ECA980}"/>
              </a:ext>
            </a:extLst>
          </p:cNvPr>
          <p:cNvGrpSpPr/>
          <p:nvPr/>
        </p:nvGrpSpPr>
        <p:grpSpPr>
          <a:xfrm>
            <a:off x="2794231" y="3841447"/>
            <a:ext cx="8389994" cy="679739"/>
            <a:chOff x="2794231" y="4469029"/>
            <a:chExt cx="8389994" cy="679739"/>
          </a:xfrm>
        </p:grpSpPr>
        <p:sp>
          <p:nvSpPr>
            <p:cNvPr id="54" name="Rechteck: abgerundete Ecken 53">
              <a:extLst>
                <a:ext uri="{FF2B5EF4-FFF2-40B4-BE49-F238E27FC236}">
                  <a16:creationId xmlns:a16="http://schemas.microsoft.com/office/drawing/2014/main" id="{75918017-AEE4-3031-D21C-B0513417B451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hteck: abgerundete Ecken 54">
              <a:extLst>
                <a:ext uri="{FF2B5EF4-FFF2-40B4-BE49-F238E27FC236}">
                  <a16:creationId xmlns:a16="http://schemas.microsoft.com/office/drawing/2014/main" id="{1F23274F-97B1-03D0-7E97-E48A2EE22031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hteck: abgerundete Ecken 67">
              <a:extLst>
                <a:ext uri="{FF2B5EF4-FFF2-40B4-BE49-F238E27FC236}">
                  <a16:creationId xmlns:a16="http://schemas.microsoft.com/office/drawing/2014/main" id="{B64D11BA-0A68-027A-7C6C-9C59CDF956CC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hteck: abgerundete Ecken 69">
              <a:extLst>
                <a:ext uri="{FF2B5EF4-FFF2-40B4-BE49-F238E27FC236}">
                  <a16:creationId xmlns:a16="http://schemas.microsoft.com/office/drawing/2014/main" id="{271CD176-6282-C21B-780F-1F6F5F27F0E2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eck: abgerundete Ecken 70">
              <a:extLst>
                <a:ext uri="{FF2B5EF4-FFF2-40B4-BE49-F238E27FC236}">
                  <a16:creationId xmlns:a16="http://schemas.microsoft.com/office/drawing/2014/main" id="{F4438B6C-A9C9-8D0D-3B1E-3352726A7690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hteck: abgerundete Ecken 71">
              <a:extLst>
                <a:ext uri="{FF2B5EF4-FFF2-40B4-BE49-F238E27FC236}">
                  <a16:creationId xmlns:a16="http://schemas.microsoft.com/office/drawing/2014/main" id="{3EA33F30-BABC-3070-740E-F42DA61C06B7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hteck: abgerundete Ecken 73">
              <a:extLst>
                <a:ext uri="{FF2B5EF4-FFF2-40B4-BE49-F238E27FC236}">
                  <a16:creationId xmlns:a16="http://schemas.microsoft.com/office/drawing/2014/main" id="{8FAF6211-ABE5-CD32-AEEA-67DAEE057C7A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echteck 74">
            <a:extLst>
              <a:ext uri="{FF2B5EF4-FFF2-40B4-BE49-F238E27FC236}">
                <a16:creationId xmlns:a16="http://schemas.microsoft.com/office/drawing/2014/main" id="{0A35C449-70E3-A0C6-2D14-90BEABC855EE}"/>
              </a:ext>
            </a:extLst>
          </p:cNvPr>
          <p:cNvSpPr/>
          <p:nvPr/>
        </p:nvSpPr>
        <p:spPr>
          <a:xfrm>
            <a:off x="3775640" y="4695097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642FFE5B-D4CF-1EA5-8506-09463AB8980E}"/>
              </a:ext>
            </a:extLst>
          </p:cNvPr>
          <p:cNvSpPr/>
          <p:nvPr/>
        </p:nvSpPr>
        <p:spPr>
          <a:xfrm>
            <a:off x="6355264" y="4695097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77" name="Rechteck 76">
            <a:extLst>
              <a:ext uri="{FF2B5EF4-FFF2-40B4-BE49-F238E27FC236}">
                <a16:creationId xmlns:a16="http://schemas.microsoft.com/office/drawing/2014/main" id="{A8B1EE3C-1134-1012-15A9-B9057775B938}"/>
              </a:ext>
            </a:extLst>
          </p:cNvPr>
          <p:cNvSpPr/>
          <p:nvPr/>
        </p:nvSpPr>
        <p:spPr>
          <a:xfrm>
            <a:off x="8934888" y="4695097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44753AF6-447F-CA6E-9559-EAD633CB176C}"/>
              </a:ext>
            </a:extLst>
          </p:cNvPr>
          <p:cNvSpPr/>
          <p:nvPr/>
        </p:nvSpPr>
        <p:spPr>
          <a:xfrm>
            <a:off x="2485828" y="4695097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2D2C073E-6296-7F2C-BD2E-4F991B8F4DDC}"/>
              </a:ext>
            </a:extLst>
          </p:cNvPr>
          <p:cNvSpPr/>
          <p:nvPr/>
        </p:nvSpPr>
        <p:spPr>
          <a:xfrm>
            <a:off x="5065452" y="4695097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80" name="Rechteck 79">
            <a:extLst>
              <a:ext uri="{FF2B5EF4-FFF2-40B4-BE49-F238E27FC236}">
                <a16:creationId xmlns:a16="http://schemas.microsoft.com/office/drawing/2014/main" id="{6C6ED006-B1B6-2BD3-6467-5786EAE0F054}"/>
              </a:ext>
            </a:extLst>
          </p:cNvPr>
          <p:cNvSpPr/>
          <p:nvPr/>
        </p:nvSpPr>
        <p:spPr>
          <a:xfrm>
            <a:off x="7645076" y="4695097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81" name="Rechteck 80">
            <a:extLst>
              <a:ext uri="{FF2B5EF4-FFF2-40B4-BE49-F238E27FC236}">
                <a16:creationId xmlns:a16="http://schemas.microsoft.com/office/drawing/2014/main" id="{1272448C-DD2A-2508-E9C1-0E9ADBF4762C}"/>
              </a:ext>
            </a:extLst>
          </p:cNvPr>
          <p:cNvSpPr/>
          <p:nvPr/>
        </p:nvSpPr>
        <p:spPr>
          <a:xfrm>
            <a:off x="10224697" y="4695097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82" name="Grafik 81">
            <a:extLst>
              <a:ext uri="{FF2B5EF4-FFF2-40B4-BE49-F238E27FC236}">
                <a16:creationId xmlns:a16="http://schemas.microsoft.com/office/drawing/2014/main" id="{F05BCCED-6719-203E-4F6B-5DBEB3AE85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863" t="11368" r="16863" b="22359"/>
          <a:stretch>
            <a:fillRect/>
          </a:stretch>
        </p:blipFill>
        <p:spPr>
          <a:xfrm>
            <a:off x="2867172" y="3852515"/>
            <a:ext cx="459434" cy="459434"/>
          </a:xfrm>
          <a:prstGeom prst="rect">
            <a:avLst/>
          </a:prstGeom>
        </p:spPr>
      </p:pic>
      <p:pic>
        <p:nvPicPr>
          <p:cNvPr id="83" name="Grafik 82">
            <a:extLst>
              <a:ext uri="{FF2B5EF4-FFF2-40B4-BE49-F238E27FC236}">
                <a16:creationId xmlns:a16="http://schemas.microsoft.com/office/drawing/2014/main" id="{1944F645-CAAF-2862-0F87-B23F74A324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863" t="11368" r="16863" b="22359"/>
          <a:stretch>
            <a:fillRect/>
          </a:stretch>
        </p:blipFill>
        <p:spPr>
          <a:xfrm>
            <a:off x="5473867" y="3852515"/>
            <a:ext cx="459434" cy="459434"/>
          </a:xfrm>
          <a:prstGeom prst="rect">
            <a:avLst/>
          </a:prstGeom>
        </p:spPr>
      </p:pic>
      <p:pic>
        <p:nvPicPr>
          <p:cNvPr id="84" name="Grafik 83">
            <a:extLst>
              <a:ext uri="{FF2B5EF4-FFF2-40B4-BE49-F238E27FC236}">
                <a16:creationId xmlns:a16="http://schemas.microsoft.com/office/drawing/2014/main" id="{2C9F9646-D2E9-850C-909D-CC21F4B727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863" t="11368" r="16863" b="22359"/>
          <a:stretch>
            <a:fillRect/>
          </a:stretch>
        </p:blipFill>
        <p:spPr>
          <a:xfrm>
            <a:off x="6759512" y="3852515"/>
            <a:ext cx="459434" cy="459434"/>
          </a:xfrm>
          <a:prstGeom prst="rect">
            <a:avLst/>
          </a:prstGeom>
        </p:spPr>
      </p:pic>
      <p:pic>
        <p:nvPicPr>
          <p:cNvPr id="85" name="Grafik 84">
            <a:extLst>
              <a:ext uri="{FF2B5EF4-FFF2-40B4-BE49-F238E27FC236}">
                <a16:creationId xmlns:a16="http://schemas.microsoft.com/office/drawing/2014/main" id="{2728ED5D-A169-3014-E9F0-6DA2CA359D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863" t="11368" r="16863" b="22359"/>
          <a:stretch>
            <a:fillRect/>
          </a:stretch>
        </p:blipFill>
        <p:spPr>
          <a:xfrm>
            <a:off x="8048982" y="3852515"/>
            <a:ext cx="459434" cy="459434"/>
          </a:xfrm>
          <a:prstGeom prst="rect">
            <a:avLst/>
          </a:prstGeom>
        </p:spPr>
      </p:pic>
      <p:pic>
        <p:nvPicPr>
          <p:cNvPr id="86" name="Grafik 85">
            <a:extLst>
              <a:ext uri="{FF2B5EF4-FFF2-40B4-BE49-F238E27FC236}">
                <a16:creationId xmlns:a16="http://schemas.microsoft.com/office/drawing/2014/main" id="{FC26D08D-528B-9A22-491F-399757BA5C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863" t="11368" r="16863" b="22359"/>
          <a:stretch>
            <a:fillRect/>
          </a:stretch>
        </p:blipFill>
        <p:spPr>
          <a:xfrm>
            <a:off x="9309851" y="3852515"/>
            <a:ext cx="459434" cy="459434"/>
          </a:xfrm>
          <a:prstGeom prst="rect">
            <a:avLst/>
          </a:prstGeom>
        </p:spPr>
      </p:pic>
      <p:pic>
        <p:nvPicPr>
          <p:cNvPr id="87" name="Grafik 86">
            <a:extLst>
              <a:ext uri="{FF2B5EF4-FFF2-40B4-BE49-F238E27FC236}">
                <a16:creationId xmlns:a16="http://schemas.microsoft.com/office/drawing/2014/main" id="{1CB58E81-AA0B-500F-7C6C-DADD336F8A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863" t="11368" r="16863" b="22359"/>
          <a:stretch>
            <a:fillRect/>
          </a:stretch>
        </p:blipFill>
        <p:spPr>
          <a:xfrm>
            <a:off x="10631927" y="3852515"/>
            <a:ext cx="459434" cy="459434"/>
          </a:xfrm>
          <a:prstGeom prst="rect">
            <a:avLst/>
          </a:prstGeom>
        </p:spPr>
      </p:pic>
      <p:pic>
        <p:nvPicPr>
          <p:cNvPr id="88" name="Grafik 87">
            <a:extLst>
              <a:ext uri="{FF2B5EF4-FFF2-40B4-BE49-F238E27FC236}">
                <a16:creationId xmlns:a16="http://schemas.microsoft.com/office/drawing/2014/main" id="{A08FAE06-ABE9-9F64-57B6-FFEFFF2DDC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863" t="11368" r="16863" b="22359"/>
          <a:stretch>
            <a:fillRect/>
          </a:stretch>
        </p:blipFill>
        <p:spPr>
          <a:xfrm>
            <a:off x="4177900" y="3852514"/>
            <a:ext cx="459434" cy="459434"/>
          </a:xfrm>
          <a:prstGeom prst="rect">
            <a:avLst/>
          </a:prstGeom>
        </p:spPr>
      </p:pic>
      <p:grpSp>
        <p:nvGrpSpPr>
          <p:cNvPr id="196" name="Gruppieren 195">
            <a:extLst>
              <a:ext uri="{FF2B5EF4-FFF2-40B4-BE49-F238E27FC236}">
                <a16:creationId xmlns:a16="http://schemas.microsoft.com/office/drawing/2014/main" id="{4B479A11-15D7-E697-6BE9-8855599EF120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197" name="Freihandform: Form 196">
              <a:extLst>
                <a:ext uri="{FF2B5EF4-FFF2-40B4-BE49-F238E27FC236}">
                  <a16:creationId xmlns:a16="http://schemas.microsoft.com/office/drawing/2014/main" id="{295D61DE-44F8-D3A4-610F-C73383B1DAB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8" name="Freeform 9">
              <a:extLst>
                <a:ext uri="{FF2B5EF4-FFF2-40B4-BE49-F238E27FC236}">
                  <a16:creationId xmlns:a16="http://schemas.microsoft.com/office/drawing/2014/main" id="{4D48E076-E418-02D5-A409-0D0F56C3966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0">
              <a:extLst>
                <a:ext uri="{FF2B5EF4-FFF2-40B4-BE49-F238E27FC236}">
                  <a16:creationId xmlns:a16="http://schemas.microsoft.com/office/drawing/2014/main" id="{E3EE100F-1911-6A55-0188-2A66B126311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0" name="Rechteck 5">
            <a:extLst>
              <a:ext uri="{FF2B5EF4-FFF2-40B4-BE49-F238E27FC236}">
                <a16:creationId xmlns:a16="http://schemas.microsoft.com/office/drawing/2014/main" id="{CB3F24A0-6DE8-C290-0F38-BC613207ABB8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201" name="Rechteck 6">
            <a:extLst>
              <a:ext uri="{FF2B5EF4-FFF2-40B4-BE49-F238E27FC236}">
                <a16:creationId xmlns:a16="http://schemas.microsoft.com/office/drawing/2014/main" id="{C0CC69D1-530C-7FAD-2AB0-E822FA7A8CFF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202" name="Rechteck 18">
            <a:extLst>
              <a:ext uri="{FF2B5EF4-FFF2-40B4-BE49-F238E27FC236}">
                <a16:creationId xmlns:a16="http://schemas.microsoft.com/office/drawing/2014/main" id="{C9DE3286-B1F2-7271-CFDE-CF675F261451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03" name="Rechteck 19">
            <a:extLst>
              <a:ext uri="{FF2B5EF4-FFF2-40B4-BE49-F238E27FC236}">
                <a16:creationId xmlns:a16="http://schemas.microsoft.com/office/drawing/2014/main" id="{F2E6D9EE-78D1-F976-9862-3FB178C3B633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04" name="Rechteck 20">
            <a:extLst>
              <a:ext uri="{FF2B5EF4-FFF2-40B4-BE49-F238E27FC236}">
                <a16:creationId xmlns:a16="http://schemas.microsoft.com/office/drawing/2014/main" id="{51F9C8A1-31CB-DA94-8858-AC421B127488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205" name="Rechteck 21">
            <a:extLst>
              <a:ext uri="{FF2B5EF4-FFF2-40B4-BE49-F238E27FC236}">
                <a16:creationId xmlns:a16="http://schemas.microsoft.com/office/drawing/2014/main" id="{AFE4A97B-B33A-B4D0-0530-12A303375503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206" name="Rechteck 6">
            <a:extLst>
              <a:ext uri="{FF2B5EF4-FFF2-40B4-BE49-F238E27FC236}">
                <a16:creationId xmlns:a16="http://schemas.microsoft.com/office/drawing/2014/main" id="{04FA00F3-E3DB-65C5-CE35-7379541BE7BF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sp>
        <p:nvSpPr>
          <p:cNvPr id="207" name="Text 10">
            <a:extLst>
              <a:ext uri="{FF2B5EF4-FFF2-40B4-BE49-F238E27FC236}">
                <a16:creationId xmlns:a16="http://schemas.microsoft.com/office/drawing/2014/main" id="{FF4D54E2-E661-55E0-8032-B9D58F54BC7C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208" name="Text 10">
            <a:extLst>
              <a:ext uri="{FF2B5EF4-FFF2-40B4-BE49-F238E27FC236}">
                <a16:creationId xmlns:a16="http://schemas.microsoft.com/office/drawing/2014/main" id="{4EB56F22-9B91-1EFA-D249-D596FFA4C709}"/>
              </a:ext>
            </a:extLst>
          </p:cNvPr>
          <p:cNvSpPr/>
          <p:nvPr/>
        </p:nvSpPr>
        <p:spPr>
          <a:xfrm>
            <a:off x="4947822" y="2032500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  <p:sp>
        <p:nvSpPr>
          <p:cNvPr id="209" name="Text 10">
            <a:extLst>
              <a:ext uri="{FF2B5EF4-FFF2-40B4-BE49-F238E27FC236}">
                <a16:creationId xmlns:a16="http://schemas.microsoft.com/office/drawing/2014/main" id="{97CD7D49-10A4-B8FC-BFC5-A5C6AFAE720F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sp>
        <p:nvSpPr>
          <p:cNvPr id="210" name="!!PHY_07">
            <a:extLst>
              <a:ext uri="{FF2B5EF4-FFF2-40B4-BE49-F238E27FC236}">
                <a16:creationId xmlns:a16="http://schemas.microsoft.com/office/drawing/2014/main" id="{D6619DB4-48AC-0C4C-FBFB-9D952211782D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!!PHY_06">
            <a:extLst>
              <a:ext uri="{FF2B5EF4-FFF2-40B4-BE49-F238E27FC236}">
                <a16:creationId xmlns:a16="http://schemas.microsoft.com/office/drawing/2014/main" id="{9D6E80FA-54BF-5553-A977-E3350C63703E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!!PHY_05">
            <a:extLst>
              <a:ext uri="{FF2B5EF4-FFF2-40B4-BE49-F238E27FC236}">
                <a16:creationId xmlns:a16="http://schemas.microsoft.com/office/drawing/2014/main" id="{2839FDDC-8026-6D69-B47C-C66192F141B8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!!PHY_04">
            <a:extLst>
              <a:ext uri="{FF2B5EF4-FFF2-40B4-BE49-F238E27FC236}">
                <a16:creationId xmlns:a16="http://schemas.microsoft.com/office/drawing/2014/main" id="{2FC8B455-28DB-E846-616D-349EC02A1ED9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!!PHY_03">
            <a:extLst>
              <a:ext uri="{FF2B5EF4-FFF2-40B4-BE49-F238E27FC236}">
                <a16:creationId xmlns:a16="http://schemas.microsoft.com/office/drawing/2014/main" id="{9B36E9CB-13FA-FB72-CDA1-A6BF35CBD81F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!!PHY_02">
            <a:extLst>
              <a:ext uri="{FF2B5EF4-FFF2-40B4-BE49-F238E27FC236}">
                <a16:creationId xmlns:a16="http://schemas.microsoft.com/office/drawing/2014/main" id="{96A9E9AF-E482-AE00-CBA1-821A028CAE02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!!PHY_01">
            <a:extLst>
              <a:ext uri="{FF2B5EF4-FFF2-40B4-BE49-F238E27FC236}">
                <a16:creationId xmlns:a16="http://schemas.microsoft.com/office/drawing/2014/main" id="{686B79F1-6E3F-7669-742B-B971D338C816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7" name="Grafik 216">
            <a:extLst>
              <a:ext uri="{FF2B5EF4-FFF2-40B4-BE49-F238E27FC236}">
                <a16:creationId xmlns:a16="http://schemas.microsoft.com/office/drawing/2014/main" id="{2AEB47AE-2B1F-A31C-4540-CA43723D9B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218" name="Grafik 217">
            <a:extLst>
              <a:ext uri="{FF2B5EF4-FFF2-40B4-BE49-F238E27FC236}">
                <a16:creationId xmlns:a16="http://schemas.microsoft.com/office/drawing/2014/main" id="{08E1BABC-7272-AD5B-F276-3EDB750657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220" name="Grafik 219">
            <a:extLst>
              <a:ext uri="{FF2B5EF4-FFF2-40B4-BE49-F238E27FC236}">
                <a16:creationId xmlns:a16="http://schemas.microsoft.com/office/drawing/2014/main" id="{FD358303-C71F-40E9-9E23-A399E2A7420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221" name="Grafik 220">
            <a:extLst>
              <a:ext uri="{FF2B5EF4-FFF2-40B4-BE49-F238E27FC236}">
                <a16:creationId xmlns:a16="http://schemas.microsoft.com/office/drawing/2014/main" id="{E16B177F-F181-4B69-D810-F8C185B626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222" name="Grafik 221">
            <a:extLst>
              <a:ext uri="{FF2B5EF4-FFF2-40B4-BE49-F238E27FC236}">
                <a16:creationId xmlns:a16="http://schemas.microsoft.com/office/drawing/2014/main" id="{46846C43-BC6E-A026-07ED-3E77EF527F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223" name="Grafik 222">
            <a:extLst>
              <a:ext uri="{FF2B5EF4-FFF2-40B4-BE49-F238E27FC236}">
                <a16:creationId xmlns:a16="http://schemas.microsoft.com/office/drawing/2014/main" id="{3B99F8C0-72A8-71E2-5B21-356C26E251D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224" name="Grafik 223">
            <a:extLst>
              <a:ext uri="{FF2B5EF4-FFF2-40B4-BE49-F238E27FC236}">
                <a16:creationId xmlns:a16="http://schemas.microsoft.com/office/drawing/2014/main" id="{ACDE3594-DA33-80BF-1FB5-0F3E6E5D5B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2DCDE0A6-2EC7-05D9-CADD-56ABA6C06CC4}"/>
              </a:ext>
            </a:extLst>
          </p:cNvPr>
          <p:cNvSpPr/>
          <p:nvPr/>
        </p:nvSpPr>
        <p:spPr>
          <a:xfrm>
            <a:off x="467582" y="5323491"/>
            <a:ext cx="1955577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4CC3F0"/>
                </a:solidFill>
                <a:latin typeface="+mj-lt"/>
              </a:rPr>
              <a:t>Clear Benefit</a:t>
            </a:r>
          </a:p>
        </p:txBody>
      </p:sp>
      <p:sp>
        <p:nvSpPr>
          <p:cNvPr id="5" name="!!Fit">
            <a:extLst>
              <a:ext uri="{FF2B5EF4-FFF2-40B4-BE49-F238E27FC236}">
                <a16:creationId xmlns:a16="http://schemas.microsoft.com/office/drawing/2014/main" id="{68296368-35E5-BE66-99D2-A9571A7B5F22}"/>
              </a:ext>
            </a:extLst>
          </p:cNvPr>
          <p:cNvSpPr/>
          <p:nvPr/>
        </p:nvSpPr>
        <p:spPr>
          <a:xfrm>
            <a:off x="2800350" y="5327713"/>
            <a:ext cx="8698244" cy="936000"/>
          </a:xfrm>
          <a:prstGeom prst="roundRect">
            <a:avLst>
              <a:gd name="adj" fmla="val 12163"/>
            </a:avLst>
          </a:prstGeom>
          <a:solidFill>
            <a:schemeClr val="bg2">
              <a:lumMod val="75000"/>
              <a:alpha val="84000"/>
            </a:schemeClr>
          </a:solidFill>
          <a:ln w="9525">
            <a:gradFill>
              <a:gsLst>
                <a:gs pos="0">
                  <a:srgbClr val="4CC3F0">
                    <a:alpha val="79000"/>
                  </a:srgbClr>
                </a:gs>
                <a:gs pos="96000">
                  <a:srgbClr val="4CC3F0">
                    <a:alpha val="17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FC273BC-08BF-9C35-2213-5D957ABFBC8C}"/>
              </a:ext>
            </a:extLst>
          </p:cNvPr>
          <p:cNvSpPr txBox="1"/>
          <p:nvPr/>
        </p:nvSpPr>
        <p:spPr>
          <a:xfrm>
            <a:off x="2921285" y="5442873"/>
            <a:ext cx="2049282" cy="705680"/>
          </a:xfrm>
          <a:prstGeom prst="roundRect">
            <a:avLst>
              <a:gd name="adj" fmla="val 7652"/>
            </a:avLst>
          </a:prstGeom>
          <a:solidFill>
            <a:srgbClr val="4CC3F0"/>
          </a:solidFill>
        </p:spPr>
        <p:txBody>
          <a:bodyPr vertOverflow="overflow" vert="horz" wrap="square" lIns="108000" tIns="72000" rIns="108000" bIns="72000" rtlCol="0" anchor="t" anchorCtr="0">
            <a:no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Get paid faster, </a:t>
            </a:r>
          </a:p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with far less effort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1D0695D-4E3E-8730-F0AC-B436CA792EF9}"/>
              </a:ext>
            </a:extLst>
          </p:cNvPr>
          <p:cNvSpPr txBox="1"/>
          <p:nvPr/>
        </p:nvSpPr>
        <p:spPr>
          <a:xfrm>
            <a:off x="5056983" y="5442873"/>
            <a:ext cx="2049282" cy="705680"/>
          </a:xfrm>
          <a:prstGeom prst="roundRect">
            <a:avLst>
              <a:gd name="adj" fmla="val 7652"/>
            </a:avLst>
          </a:prstGeom>
          <a:solidFill>
            <a:srgbClr val="4CC3F0"/>
          </a:solidFill>
        </p:spPr>
        <p:txBody>
          <a:bodyPr vertOverflow="overflow" vert="horz" wrap="square" lIns="108000" tIns="72000" rIns="108000" bIns="72000" rtlCol="0" anchor="t" anchorCtr="0">
            <a:no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Margin transparency, clean data for AI and planning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03A5CF0-B309-D09D-E042-537F2AD0F802}"/>
              </a:ext>
            </a:extLst>
          </p:cNvPr>
          <p:cNvSpPr txBox="1"/>
          <p:nvPr/>
        </p:nvSpPr>
        <p:spPr>
          <a:xfrm>
            <a:off x="7192682" y="5442873"/>
            <a:ext cx="2049282" cy="705680"/>
          </a:xfrm>
          <a:prstGeom prst="roundRect">
            <a:avLst>
              <a:gd name="adj" fmla="val 7652"/>
            </a:avLst>
          </a:prstGeom>
          <a:solidFill>
            <a:srgbClr val="4CC3F0"/>
          </a:solidFill>
        </p:spPr>
        <p:txBody>
          <a:bodyPr vertOverflow="overflow" vert="horz" wrap="square" lIns="108000" tIns="72000" rIns="108000" bIns="72000" rtlCol="0" anchor="t" anchorCtr="0">
            <a:no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Close books easily,</a:t>
            </a:r>
          </a:p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stay audit-ready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74D13F4-835C-7292-746A-6F67BEC5B2C8}"/>
              </a:ext>
            </a:extLst>
          </p:cNvPr>
          <p:cNvSpPr txBox="1"/>
          <p:nvPr/>
        </p:nvSpPr>
        <p:spPr>
          <a:xfrm>
            <a:off x="9328379" y="5442873"/>
            <a:ext cx="2049282" cy="705680"/>
          </a:xfrm>
          <a:prstGeom prst="roundRect">
            <a:avLst>
              <a:gd name="adj" fmla="val 7652"/>
            </a:avLst>
          </a:prstGeom>
          <a:solidFill>
            <a:srgbClr val="4CC3F0"/>
          </a:solidFill>
        </p:spPr>
        <p:txBody>
          <a:bodyPr vertOverflow="overflow" vert="horz" wrap="square" lIns="108000" tIns="72000" rIns="108000" bIns="72000" rtlCol="0" anchor="t" anchorCtr="0">
            <a:noAutofit/>
          </a:bodyPr>
          <a:lstStyle/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Future proof part of Autonomous SCM,</a:t>
            </a:r>
          </a:p>
          <a:p>
            <a:pPr algn="l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natively in SAP S/4HANA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7E4E4850-3FA4-0152-D95B-28A5C43EA1C0}"/>
              </a:ext>
            </a:extLst>
          </p:cNvPr>
          <p:cNvSpPr/>
          <p:nvPr/>
        </p:nvSpPr>
        <p:spPr>
          <a:xfrm>
            <a:off x="467583" y="5589732"/>
            <a:ext cx="2018246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Seamlessly integrated into the SAP landscape — enabling end-to-end processes and maximum value.</a:t>
            </a:r>
          </a:p>
          <a:p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A34149AB-4057-1CA1-1FAC-563030C87444}"/>
              </a:ext>
            </a:extLst>
          </p:cNvPr>
          <p:cNvSpPr/>
          <p:nvPr/>
        </p:nvSpPr>
        <p:spPr>
          <a:xfrm>
            <a:off x="4318561" y="2920505"/>
            <a:ext cx="5400001" cy="324000"/>
          </a:xfrm>
          <a:prstGeom prst="roundRect">
            <a:avLst>
              <a:gd name="adj" fmla="val 26978"/>
            </a:avLst>
          </a:prstGeom>
          <a:solidFill>
            <a:schemeClr val="bg2">
              <a:lumMod val="50000"/>
              <a:alpha val="80000"/>
            </a:schemeClr>
          </a:solidFill>
          <a:ln w="6350">
            <a:solidFill>
              <a:srgbClr val="5FCDB8">
                <a:alpha val="67000"/>
              </a:srgbClr>
            </a:solidFill>
          </a:ln>
          <a:effectLst>
            <a:outerShdw blurRad="317500" algn="ctr" rotWithShape="0">
              <a:srgbClr val="5FCDB8">
                <a:alpha val="67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51" name="Rechteck: abgerundete Ecken 150">
            <a:extLst>
              <a:ext uri="{FF2B5EF4-FFF2-40B4-BE49-F238E27FC236}">
                <a16:creationId xmlns:a16="http://schemas.microsoft.com/office/drawing/2014/main" id="{9F123C39-A847-8FA8-A106-6C6796823115}"/>
              </a:ext>
            </a:extLst>
          </p:cNvPr>
          <p:cNvSpPr/>
          <p:nvPr/>
        </p:nvSpPr>
        <p:spPr>
          <a:xfrm>
            <a:off x="4378828" y="2977808"/>
            <a:ext cx="1733127" cy="20939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Monitor</a:t>
            </a:r>
          </a:p>
        </p:txBody>
      </p:sp>
      <p:sp>
        <p:nvSpPr>
          <p:cNvPr id="165" name="Rechteck: abgerundete Ecken 164">
            <a:extLst>
              <a:ext uri="{FF2B5EF4-FFF2-40B4-BE49-F238E27FC236}">
                <a16:creationId xmlns:a16="http://schemas.microsoft.com/office/drawing/2014/main" id="{1E94D30A-648F-7246-DDA6-775C89EB5A10}"/>
              </a:ext>
            </a:extLst>
          </p:cNvPr>
          <p:cNvSpPr/>
          <p:nvPr/>
        </p:nvSpPr>
        <p:spPr>
          <a:xfrm>
            <a:off x="6151998" y="2977808"/>
            <a:ext cx="1733127" cy="20939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Reconcile</a:t>
            </a:r>
          </a:p>
        </p:txBody>
      </p:sp>
      <p:sp>
        <p:nvSpPr>
          <p:cNvPr id="179" name="Rechteck: abgerundete Ecken 178">
            <a:extLst>
              <a:ext uri="{FF2B5EF4-FFF2-40B4-BE49-F238E27FC236}">
                <a16:creationId xmlns:a16="http://schemas.microsoft.com/office/drawing/2014/main" id="{A3858760-AE8F-4D94-0EBA-ECFEC59D8A06}"/>
              </a:ext>
            </a:extLst>
          </p:cNvPr>
          <p:cNvSpPr/>
          <p:nvPr/>
        </p:nvSpPr>
        <p:spPr>
          <a:xfrm>
            <a:off x="7925166" y="2977808"/>
            <a:ext cx="1733127" cy="20939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Post</a:t>
            </a:r>
          </a:p>
        </p:txBody>
      </p:sp>
      <p:sp>
        <p:nvSpPr>
          <p:cNvPr id="29" name="Rechteck 99">
            <a:extLst>
              <a:ext uri="{FF2B5EF4-FFF2-40B4-BE49-F238E27FC236}">
                <a16:creationId xmlns:a16="http://schemas.microsoft.com/office/drawing/2014/main" id="{EB2D62E1-29DB-DFAC-4C90-CF38B1F0DF6D}"/>
              </a:ext>
            </a:extLst>
          </p:cNvPr>
          <p:cNvSpPr/>
          <p:nvPr/>
        </p:nvSpPr>
        <p:spPr>
          <a:xfrm>
            <a:off x="463985" y="2805700"/>
            <a:ext cx="2202465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>
                <a:solidFill>
                  <a:srgbClr val="5FCDB8"/>
                </a:solidFill>
                <a:latin typeface="+mj-lt"/>
              </a:rPr>
              <a:t>SAP S/4HANA</a:t>
            </a:r>
          </a:p>
          <a:p>
            <a:r>
              <a:rPr lang="en-US" sz="1400">
                <a:solidFill>
                  <a:srgbClr val="5FCDB8"/>
                </a:solidFill>
              </a:rPr>
              <a:t>Secondary Distribution &amp; Automation Management </a:t>
            </a:r>
            <a:endParaRPr lang="en-US" sz="1400">
              <a:solidFill>
                <a:srgbClr val="FFFF00"/>
              </a:solidFill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5C02B95E-F738-82B4-4F0E-8CA126247408}"/>
              </a:ext>
            </a:extLst>
          </p:cNvPr>
          <p:cNvSpPr/>
          <p:nvPr/>
        </p:nvSpPr>
        <p:spPr>
          <a:xfrm>
            <a:off x="4318563" y="3306610"/>
            <a:ext cx="5400000" cy="324000"/>
          </a:xfrm>
          <a:prstGeom prst="roundRect">
            <a:avLst>
              <a:gd name="adj" fmla="val 29904"/>
            </a:avLst>
          </a:prstGeom>
          <a:solidFill>
            <a:schemeClr val="bg2">
              <a:lumMod val="50000"/>
              <a:alpha val="80000"/>
            </a:schemeClr>
          </a:solidFill>
          <a:ln w="6350" cap="flat" cmpd="sng" algn="ctr">
            <a:solidFill>
              <a:srgbClr val="B994FF">
                <a:alpha val="67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17500" algn="ctr" rotWithShape="0">
              <a:srgbClr val="B994FF">
                <a:alpha val="67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Rechteck: abgerundete Ecken 20">
            <a:extLst>
              <a:ext uri="{FF2B5EF4-FFF2-40B4-BE49-F238E27FC236}">
                <a16:creationId xmlns:a16="http://schemas.microsoft.com/office/drawing/2014/main" id="{3F7D18A6-4B6F-37B4-0AB9-4CA5B27916F9}"/>
              </a:ext>
            </a:extLst>
          </p:cNvPr>
          <p:cNvSpPr/>
          <p:nvPr/>
        </p:nvSpPr>
        <p:spPr>
          <a:xfrm>
            <a:off x="4378829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Exceptions</a:t>
            </a:r>
          </a:p>
        </p:txBody>
      </p:sp>
      <p:sp>
        <p:nvSpPr>
          <p:cNvPr id="27" name="Rechteck: abgerundete Ecken 22">
            <a:extLst>
              <a:ext uri="{FF2B5EF4-FFF2-40B4-BE49-F238E27FC236}">
                <a16:creationId xmlns:a16="http://schemas.microsoft.com/office/drawing/2014/main" id="{B1A44121-CD3D-DE99-480B-9889A3EF44DE}"/>
              </a:ext>
            </a:extLst>
          </p:cNvPr>
          <p:cNvSpPr/>
          <p:nvPr/>
        </p:nvSpPr>
        <p:spPr>
          <a:xfrm>
            <a:off x="5446695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Orchestrate</a:t>
            </a:r>
          </a:p>
        </p:txBody>
      </p:sp>
      <p:sp>
        <p:nvSpPr>
          <p:cNvPr id="30" name="Rechteck: abgerundete Ecken 56">
            <a:extLst>
              <a:ext uri="{FF2B5EF4-FFF2-40B4-BE49-F238E27FC236}">
                <a16:creationId xmlns:a16="http://schemas.microsoft.com/office/drawing/2014/main" id="{0E26DDCC-B48A-58D6-6BD2-06467497A20B}"/>
              </a:ext>
            </a:extLst>
          </p:cNvPr>
          <p:cNvSpPr/>
          <p:nvPr/>
        </p:nvSpPr>
        <p:spPr>
          <a:xfrm>
            <a:off x="6514562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Order</a:t>
            </a:r>
          </a:p>
        </p:txBody>
      </p:sp>
      <p:sp>
        <p:nvSpPr>
          <p:cNvPr id="44" name="Rechteck: abgerundete Ecken 56">
            <a:extLst>
              <a:ext uri="{FF2B5EF4-FFF2-40B4-BE49-F238E27FC236}">
                <a16:creationId xmlns:a16="http://schemas.microsoft.com/office/drawing/2014/main" id="{BFA2D5D9-7E74-58E3-A5B7-AF91AB27551C}"/>
              </a:ext>
            </a:extLst>
          </p:cNvPr>
          <p:cNvSpPr/>
          <p:nvPr/>
        </p:nvSpPr>
        <p:spPr>
          <a:xfrm>
            <a:off x="7582428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Forecast</a:t>
            </a:r>
          </a:p>
        </p:txBody>
      </p:sp>
      <p:sp>
        <p:nvSpPr>
          <p:cNvPr id="46" name="Rechteck: abgerundete Ecken 56">
            <a:extLst>
              <a:ext uri="{FF2B5EF4-FFF2-40B4-BE49-F238E27FC236}">
                <a16:creationId xmlns:a16="http://schemas.microsoft.com/office/drawing/2014/main" id="{3865808E-84B9-3C6B-C68A-1E2B7853D617}"/>
              </a:ext>
            </a:extLst>
          </p:cNvPr>
          <p:cNvSpPr/>
          <p:nvPr/>
        </p:nvSpPr>
        <p:spPr>
          <a:xfrm>
            <a:off x="8650293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Configure</a:t>
            </a:r>
          </a:p>
        </p:txBody>
      </p:sp>
      <p:sp>
        <p:nvSpPr>
          <p:cNvPr id="2" name="Rechteck 99">
            <a:extLst>
              <a:ext uri="{FF2B5EF4-FFF2-40B4-BE49-F238E27FC236}">
                <a16:creationId xmlns:a16="http://schemas.microsoft.com/office/drawing/2014/main" id="{A5A42D05-8A03-3D9A-054B-359801787CE6}"/>
              </a:ext>
            </a:extLst>
          </p:cNvPr>
          <p:cNvSpPr/>
          <p:nvPr/>
        </p:nvSpPr>
        <p:spPr>
          <a:xfrm>
            <a:off x="446446" y="3291930"/>
            <a:ext cx="3511492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1400" dirty="0">
                <a:solidFill>
                  <a:srgbClr val="B994FF"/>
                </a:solidFill>
              </a:rPr>
              <a:t>with Agentic AI &amp; Autonomous SCM*</a:t>
            </a:r>
          </a:p>
        </p:txBody>
      </p:sp>
      <p:sp>
        <p:nvSpPr>
          <p:cNvPr id="6" name="Rechteck 99">
            <a:extLst>
              <a:ext uri="{FF2B5EF4-FFF2-40B4-BE49-F238E27FC236}">
                <a16:creationId xmlns:a16="http://schemas.microsoft.com/office/drawing/2014/main" id="{8C019E29-B7D0-6C37-B26C-6FD201EE795E}"/>
              </a:ext>
            </a:extLst>
          </p:cNvPr>
          <p:cNvSpPr/>
          <p:nvPr/>
        </p:nvSpPr>
        <p:spPr>
          <a:xfrm>
            <a:off x="446446" y="3545586"/>
            <a:ext cx="3196365" cy="123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800">
                <a:solidFill>
                  <a:schemeClr val="bg1">
                    <a:alpha val="61000"/>
                  </a:schemeClr>
                </a:solidFill>
              </a:rPr>
              <a:t>*Labs Preview + Roadmap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1970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21" grpId="0" animBg="1"/>
      <p:bldP spid="19" grpId="0" animBg="1"/>
      <p:bldP spid="15" grpId="0" animBg="1"/>
      <p:bldP spid="13" grpId="0" animBg="1"/>
      <p:bldP spid="23" grpId="0"/>
      <p:bldP spid="25" grpId="0" animBg="1"/>
      <p:bldP spid="151" grpId="0" animBg="1"/>
      <p:bldP spid="165" grpId="0" animBg="1"/>
      <p:bldP spid="179" grpId="0" animBg="1"/>
      <p:bldP spid="29" grpId="0"/>
      <p:bldP spid="4" grpId="0" animBg="1"/>
      <p:bldP spid="24" grpId="0" animBg="1"/>
      <p:bldP spid="27" grpId="0" animBg="1"/>
      <p:bldP spid="30" grpId="0" animBg="1"/>
      <p:bldP spid="44" grpId="0" animBg="1"/>
      <p:bldP spid="46" grpId="0" animBg="1"/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8690C-11AF-C3AB-D36E-001009F08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6" name="!!Street">
            <a:extLst>
              <a:ext uri="{FF2B5EF4-FFF2-40B4-BE49-F238E27FC236}">
                <a16:creationId xmlns:a16="http://schemas.microsoft.com/office/drawing/2014/main" id="{AA0538B3-D4BE-3906-E88A-AC7A12E58138}"/>
              </a:ext>
            </a:extLst>
          </p:cNvPr>
          <p:cNvGrpSpPr/>
          <p:nvPr/>
        </p:nvGrpSpPr>
        <p:grpSpPr>
          <a:xfrm>
            <a:off x="2548331" y="3491030"/>
            <a:ext cx="8873452" cy="684238"/>
            <a:chOff x="2548331" y="3419604"/>
            <a:chExt cx="8873452" cy="684238"/>
          </a:xfrm>
        </p:grpSpPr>
        <p:sp>
          <p:nvSpPr>
            <p:cNvPr id="1055" name="Freihandform: Form 1054">
              <a:extLst>
                <a:ext uri="{FF2B5EF4-FFF2-40B4-BE49-F238E27FC236}">
                  <a16:creationId xmlns:a16="http://schemas.microsoft.com/office/drawing/2014/main" id="{8E0BE990-4297-54EB-1F43-DB5893412A3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3419604"/>
              <a:ext cx="8873452" cy="684238"/>
            </a:xfrm>
            <a:custGeom>
              <a:avLst/>
              <a:gdLst>
                <a:gd name="csX0" fmla="*/ 8325321 w 8873452"/>
                <a:gd name="csY0" fmla="*/ 97 h 684238"/>
                <a:gd name="csX1" fmla="*/ 8300625 w 8873452"/>
                <a:gd name="csY1" fmla="*/ 97 h 684238"/>
                <a:gd name="csX2" fmla="*/ 7004389 w 8873452"/>
                <a:gd name="csY2" fmla="*/ 97 h 684238"/>
                <a:gd name="csX3" fmla="*/ 6982482 w 8873452"/>
                <a:gd name="csY3" fmla="*/ 97 h 684238"/>
                <a:gd name="csX4" fmla="*/ 6979693 w 8873452"/>
                <a:gd name="csY4" fmla="*/ 97 h 684238"/>
                <a:gd name="csX5" fmla="*/ 5752245 w 8873452"/>
                <a:gd name="csY5" fmla="*/ 97 h 684238"/>
                <a:gd name="csX6" fmla="*/ 5661550 w 8873452"/>
                <a:gd name="csY6" fmla="*/ 97 h 684238"/>
                <a:gd name="csX7" fmla="*/ 4431820 w 8873452"/>
                <a:gd name="csY7" fmla="*/ 97 h 684238"/>
                <a:gd name="csX8" fmla="*/ 4431313 w 8873452"/>
                <a:gd name="csY8" fmla="*/ 97 h 684238"/>
                <a:gd name="csX9" fmla="*/ 3110888 w 8873452"/>
                <a:gd name="csY9" fmla="*/ 97 h 684238"/>
                <a:gd name="csX10" fmla="*/ 3099191 w 8873452"/>
                <a:gd name="csY10" fmla="*/ 1168 h 684238"/>
                <a:gd name="csX11" fmla="*/ 3088981 w 8873452"/>
                <a:gd name="csY11" fmla="*/ 97 h 684238"/>
                <a:gd name="csX12" fmla="*/ 1858744 w 8873452"/>
                <a:gd name="csY12" fmla="*/ 97 h 684238"/>
                <a:gd name="csX13" fmla="*/ 1768049 w 8873452"/>
                <a:gd name="csY13" fmla="*/ 97 h 684238"/>
                <a:gd name="csX14" fmla="*/ 537812 w 8873452"/>
                <a:gd name="csY14" fmla="*/ 97 h 684238"/>
                <a:gd name="csX15" fmla="*/ 453868 w 8873452"/>
                <a:gd name="csY15" fmla="*/ 19243 h 684238"/>
                <a:gd name="csX16" fmla="*/ 55204 w 8873452"/>
                <a:gd name="csY16" fmla="*/ 246340 h 684238"/>
                <a:gd name="csX17" fmla="*/ 61340 w 8873452"/>
                <a:gd name="csY17" fmla="*/ 434306 h 684238"/>
                <a:gd name="csX18" fmla="*/ 449964 w 8873452"/>
                <a:gd name="csY18" fmla="*/ 660284 h 684238"/>
                <a:gd name="csX19" fmla="*/ 551059 w 8873452"/>
                <a:gd name="csY19" fmla="*/ 684042 h 684238"/>
                <a:gd name="csX20" fmla="*/ 1781296 w 8873452"/>
                <a:gd name="csY20" fmla="*/ 684042 h 684238"/>
                <a:gd name="csX21" fmla="*/ 1866135 w 8873452"/>
                <a:gd name="csY21" fmla="*/ 684042 h 684238"/>
                <a:gd name="csX22" fmla="*/ 3096372 w 8873452"/>
                <a:gd name="csY22" fmla="*/ 684042 h 684238"/>
                <a:gd name="csX23" fmla="*/ 3111514 w 8873452"/>
                <a:gd name="csY23" fmla="*/ 682848 h 684238"/>
                <a:gd name="csX24" fmla="*/ 3124135 w 8873452"/>
                <a:gd name="csY24" fmla="*/ 684042 h 684238"/>
                <a:gd name="csX25" fmla="*/ 4439211 w 8873452"/>
                <a:gd name="csY25" fmla="*/ 684042 h 684238"/>
                <a:gd name="csX26" fmla="*/ 4442128 w 8873452"/>
                <a:gd name="csY26" fmla="*/ 683812 h 684238"/>
                <a:gd name="csX27" fmla="*/ 4444560 w 8873452"/>
                <a:gd name="csY27" fmla="*/ 684042 h 684238"/>
                <a:gd name="csX28" fmla="*/ 5674797 w 8873452"/>
                <a:gd name="csY28" fmla="*/ 684042 h 684238"/>
                <a:gd name="csX29" fmla="*/ 5759636 w 8873452"/>
                <a:gd name="csY29" fmla="*/ 684042 h 684238"/>
                <a:gd name="csX30" fmla="*/ 6989873 w 8873452"/>
                <a:gd name="csY30" fmla="*/ 684042 h 684238"/>
                <a:gd name="csX31" fmla="*/ 6991547 w 8873452"/>
                <a:gd name="csY31" fmla="*/ 683910 h 684238"/>
                <a:gd name="csX32" fmla="*/ 6992940 w 8873452"/>
                <a:gd name="csY32" fmla="*/ 684042 h 684238"/>
                <a:gd name="csX33" fmla="*/ 7017634 w 8873452"/>
                <a:gd name="csY33" fmla="*/ 684042 h 684238"/>
                <a:gd name="csX34" fmla="*/ 7017636 w 8873452"/>
                <a:gd name="csY34" fmla="*/ 684042 h 684238"/>
                <a:gd name="csX35" fmla="*/ 8332712 w 8873452"/>
                <a:gd name="csY35" fmla="*/ 684042 h 684238"/>
                <a:gd name="csX36" fmla="*/ 8419584 w 8873452"/>
                <a:gd name="csY36" fmla="*/ 665036 h 684238"/>
                <a:gd name="csX37" fmla="*/ 8818248 w 8873452"/>
                <a:gd name="csY37" fmla="*/ 437939 h 684238"/>
                <a:gd name="csX38" fmla="*/ 8812113 w 8873452"/>
                <a:gd name="csY38" fmla="*/ 249973 h 684238"/>
                <a:gd name="csX39" fmla="*/ 8423488 w 8873452"/>
                <a:gd name="csY39" fmla="*/ 23995 h 684238"/>
                <a:gd name="csX40" fmla="*/ 8325321 w 8873452"/>
                <a:gd name="csY40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8873452" h="684238">
                  <a:moveTo>
                    <a:pt x="8325321" y="97"/>
                  </a:moveTo>
                  <a:lnTo>
                    <a:pt x="8300625" y="97"/>
                  </a:lnTo>
                  <a:lnTo>
                    <a:pt x="7004389" y="97"/>
                  </a:lnTo>
                  <a:lnTo>
                    <a:pt x="6982482" y="97"/>
                  </a:lnTo>
                  <a:lnTo>
                    <a:pt x="6979693" y="97"/>
                  </a:lnTo>
                  <a:lnTo>
                    <a:pt x="5752245" y="97"/>
                  </a:lnTo>
                  <a:lnTo>
                    <a:pt x="5661550" y="97"/>
                  </a:lnTo>
                  <a:lnTo>
                    <a:pt x="4431820" y="97"/>
                  </a:lnTo>
                  <a:lnTo>
                    <a:pt x="4431313" y="97"/>
                  </a:lnTo>
                  <a:lnTo>
                    <a:pt x="3110888" y="97"/>
                  </a:lnTo>
                  <a:lnTo>
                    <a:pt x="3099191" y="1168"/>
                  </a:lnTo>
                  <a:lnTo>
                    <a:pt x="3088981" y="97"/>
                  </a:lnTo>
                  <a:lnTo>
                    <a:pt x="1858744" y="97"/>
                  </a:lnTo>
                  <a:lnTo>
                    <a:pt x="1768049" y="97"/>
                  </a:lnTo>
                  <a:lnTo>
                    <a:pt x="537812" y="97"/>
                  </a:lnTo>
                  <a:cubicBezTo>
                    <a:pt x="508111" y="-741"/>
                    <a:pt x="478410" y="5268"/>
                    <a:pt x="453868" y="19243"/>
                  </a:cubicBezTo>
                  <a:lnTo>
                    <a:pt x="55204" y="246340"/>
                  </a:lnTo>
                  <a:cubicBezTo>
                    <a:pt x="-24696" y="291759"/>
                    <a:pt x="-13680" y="390703"/>
                    <a:pt x="61340" y="434306"/>
                  </a:cubicBezTo>
                  <a:lnTo>
                    <a:pt x="449964" y="660284"/>
                  </a:lnTo>
                  <a:cubicBezTo>
                    <a:pt x="478968" y="677054"/>
                    <a:pt x="515501" y="685579"/>
                    <a:pt x="551059" y="684042"/>
                  </a:cubicBezTo>
                  <a:lnTo>
                    <a:pt x="1781296" y="684042"/>
                  </a:lnTo>
                  <a:lnTo>
                    <a:pt x="1866135" y="684042"/>
                  </a:lnTo>
                  <a:lnTo>
                    <a:pt x="3096372" y="684042"/>
                  </a:lnTo>
                  <a:lnTo>
                    <a:pt x="3111514" y="682848"/>
                  </a:lnTo>
                  <a:lnTo>
                    <a:pt x="3124135" y="684042"/>
                  </a:lnTo>
                  <a:lnTo>
                    <a:pt x="4439211" y="684042"/>
                  </a:lnTo>
                  <a:lnTo>
                    <a:pt x="4442128" y="683812"/>
                  </a:lnTo>
                  <a:lnTo>
                    <a:pt x="4444560" y="684042"/>
                  </a:lnTo>
                  <a:lnTo>
                    <a:pt x="5674797" y="684042"/>
                  </a:lnTo>
                  <a:lnTo>
                    <a:pt x="5759636" y="684042"/>
                  </a:lnTo>
                  <a:lnTo>
                    <a:pt x="6989873" y="684042"/>
                  </a:lnTo>
                  <a:lnTo>
                    <a:pt x="6991547" y="683910"/>
                  </a:lnTo>
                  <a:lnTo>
                    <a:pt x="6992940" y="684042"/>
                  </a:lnTo>
                  <a:lnTo>
                    <a:pt x="7017634" y="684042"/>
                  </a:lnTo>
                  <a:lnTo>
                    <a:pt x="7017636" y="684042"/>
                  </a:lnTo>
                  <a:lnTo>
                    <a:pt x="8332712" y="684042"/>
                  </a:lnTo>
                  <a:cubicBezTo>
                    <a:pt x="8363389" y="685439"/>
                    <a:pt x="8394206" y="679430"/>
                    <a:pt x="8419584" y="665036"/>
                  </a:cubicBezTo>
                  <a:lnTo>
                    <a:pt x="8818248" y="437939"/>
                  </a:lnTo>
                  <a:cubicBezTo>
                    <a:pt x="8898148" y="392380"/>
                    <a:pt x="8887132" y="293576"/>
                    <a:pt x="8812113" y="249973"/>
                  </a:cubicBezTo>
                  <a:lnTo>
                    <a:pt x="8423488" y="23995"/>
                  </a:lnTo>
                  <a:cubicBezTo>
                    <a:pt x="8395321" y="7644"/>
                    <a:pt x="8359903" y="-1021"/>
                    <a:pt x="8325321" y="97"/>
                  </a:cubicBezTo>
                  <a:close/>
                </a:path>
              </a:pathLst>
            </a:custGeom>
            <a:solidFill>
              <a:schemeClr val="bg1"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122" name="Gruppieren 121">
              <a:extLst>
                <a:ext uri="{FF2B5EF4-FFF2-40B4-BE49-F238E27FC236}">
                  <a16:creationId xmlns:a16="http://schemas.microsoft.com/office/drawing/2014/main" id="{1FD42388-D156-26B0-3F40-66A5704B3E02}"/>
                </a:ext>
              </a:extLst>
            </p:cNvPr>
            <p:cNvGrpSpPr/>
            <p:nvPr/>
          </p:nvGrpSpPr>
          <p:grpSpPr>
            <a:xfrm>
              <a:off x="3223102" y="3744677"/>
              <a:ext cx="7548606" cy="0"/>
              <a:chOff x="3155574" y="3092450"/>
              <a:chExt cx="7548606" cy="0"/>
            </a:xfrm>
          </p:grpSpPr>
          <p:cxnSp>
            <p:nvCxnSpPr>
              <p:cNvPr id="113" name="Gerader Verbinder 112">
                <a:extLst>
                  <a:ext uri="{FF2B5EF4-FFF2-40B4-BE49-F238E27FC236}">
                    <a16:creationId xmlns:a16="http://schemas.microsoft.com/office/drawing/2014/main" id="{6BCC77B6-9558-2825-9B65-5B5B3172570B}"/>
                  </a:ext>
                </a:extLst>
              </p:cNvPr>
              <p:cNvCxnSpPr/>
              <p:nvPr/>
            </p:nvCxnSpPr>
            <p:spPr>
              <a:xfrm>
                <a:off x="3155574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Gerader Verbinder 113">
                <a:extLst>
                  <a:ext uri="{FF2B5EF4-FFF2-40B4-BE49-F238E27FC236}">
                    <a16:creationId xmlns:a16="http://schemas.microsoft.com/office/drawing/2014/main" id="{9F1D09ED-6E1B-3B06-E640-29353D011F50}"/>
                  </a:ext>
                </a:extLst>
              </p:cNvPr>
              <p:cNvCxnSpPr/>
              <p:nvPr/>
            </p:nvCxnSpPr>
            <p:spPr>
              <a:xfrm>
                <a:off x="406315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Gerader Verbinder 114">
                <a:extLst>
                  <a:ext uri="{FF2B5EF4-FFF2-40B4-BE49-F238E27FC236}">
                    <a16:creationId xmlns:a16="http://schemas.microsoft.com/office/drawing/2014/main" id="{13FBC832-9012-6709-EA0F-86BA1ADE18B9}"/>
                  </a:ext>
                </a:extLst>
              </p:cNvPr>
              <p:cNvCxnSpPr/>
              <p:nvPr/>
            </p:nvCxnSpPr>
            <p:spPr>
              <a:xfrm>
                <a:off x="4970726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Gerader Verbinder 115">
                <a:extLst>
                  <a:ext uri="{FF2B5EF4-FFF2-40B4-BE49-F238E27FC236}">
                    <a16:creationId xmlns:a16="http://schemas.microsoft.com/office/drawing/2014/main" id="{B4282E03-D407-CCDF-66E6-D4E89E1E752C}"/>
                  </a:ext>
                </a:extLst>
              </p:cNvPr>
              <p:cNvCxnSpPr/>
              <p:nvPr/>
            </p:nvCxnSpPr>
            <p:spPr>
              <a:xfrm>
                <a:off x="5878302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Gerader Verbinder 116">
                <a:extLst>
                  <a:ext uri="{FF2B5EF4-FFF2-40B4-BE49-F238E27FC236}">
                    <a16:creationId xmlns:a16="http://schemas.microsoft.com/office/drawing/2014/main" id="{14FB6412-4972-5ADB-E922-0858D2534CB4}"/>
                  </a:ext>
                </a:extLst>
              </p:cNvPr>
              <p:cNvCxnSpPr/>
              <p:nvPr/>
            </p:nvCxnSpPr>
            <p:spPr>
              <a:xfrm>
                <a:off x="6785878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Gerader Verbinder 117">
                <a:extLst>
                  <a:ext uri="{FF2B5EF4-FFF2-40B4-BE49-F238E27FC236}">
                    <a16:creationId xmlns:a16="http://schemas.microsoft.com/office/drawing/2014/main" id="{A394EE72-6B4D-E34D-09A5-E4C702119BF7}"/>
                  </a:ext>
                </a:extLst>
              </p:cNvPr>
              <p:cNvCxnSpPr/>
              <p:nvPr/>
            </p:nvCxnSpPr>
            <p:spPr>
              <a:xfrm>
                <a:off x="7693454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Gerader Verbinder 118">
                <a:extLst>
                  <a:ext uri="{FF2B5EF4-FFF2-40B4-BE49-F238E27FC236}">
                    <a16:creationId xmlns:a16="http://schemas.microsoft.com/office/drawing/2014/main" id="{151D44DD-1B72-132D-6694-057934614E90}"/>
                  </a:ext>
                </a:extLst>
              </p:cNvPr>
              <p:cNvCxnSpPr/>
              <p:nvPr/>
            </p:nvCxnSpPr>
            <p:spPr>
              <a:xfrm>
                <a:off x="860103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Gerader Verbinder 119">
                <a:extLst>
                  <a:ext uri="{FF2B5EF4-FFF2-40B4-BE49-F238E27FC236}">
                    <a16:creationId xmlns:a16="http://schemas.microsoft.com/office/drawing/2014/main" id="{083C5FEB-44A3-8389-E580-492ED5BBED4F}"/>
                  </a:ext>
                </a:extLst>
              </p:cNvPr>
              <p:cNvCxnSpPr/>
              <p:nvPr/>
            </p:nvCxnSpPr>
            <p:spPr>
              <a:xfrm>
                <a:off x="9508606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Gerader Verbinder 120">
                <a:extLst>
                  <a:ext uri="{FF2B5EF4-FFF2-40B4-BE49-F238E27FC236}">
                    <a16:creationId xmlns:a16="http://schemas.microsoft.com/office/drawing/2014/main" id="{C61C7A95-C88F-44B1-AF6E-2ED3B7AAF407}"/>
                  </a:ext>
                </a:extLst>
              </p:cNvPr>
              <p:cNvCxnSpPr/>
              <p:nvPr/>
            </p:nvCxnSpPr>
            <p:spPr>
              <a:xfrm>
                <a:off x="1041618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LKW_Loop_20s_3840x436_v2">
            <a:hlinkClick r:id="" action="ppaction://media"/>
            <a:extLst>
              <a:ext uri="{FF2B5EF4-FFF2-40B4-BE49-F238E27FC236}">
                <a16:creationId xmlns:a16="http://schemas.microsoft.com/office/drawing/2014/main" id="{254F802E-500A-81BF-37BD-22E471F0EF7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48331" y="3167762"/>
            <a:ext cx="8873452" cy="1007506"/>
          </a:xfrm>
          <a:prstGeom prst="rect">
            <a:avLst/>
          </a:prstGeom>
        </p:spPr>
      </p:pic>
      <p:sp>
        <p:nvSpPr>
          <p:cNvPr id="1061" name="Rechteck: abgerundete Ecken 1060">
            <a:extLst>
              <a:ext uri="{FF2B5EF4-FFF2-40B4-BE49-F238E27FC236}">
                <a16:creationId xmlns:a16="http://schemas.microsoft.com/office/drawing/2014/main" id="{876A67E1-3776-65E3-D542-4DC1935E6B6F}"/>
              </a:ext>
            </a:extLst>
          </p:cNvPr>
          <p:cNvSpPr>
            <a:spLocks/>
          </p:cNvSpPr>
          <p:nvPr/>
        </p:nvSpPr>
        <p:spPr bwMode="auto">
          <a:xfrm flipH="1">
            <a:off x="6441832" y="1747223"/>
            <a:ext cx="4979952" cy="1534569"/>
          </a:xfrm>
          <a:prstGeom prst="roundRect">
            <a:avLst>
              <a:gd name="adj" fmla="val 5441"/>
            </a:avLst>
          </a:prstGeom>
          <a:gradFill>
            <a:gsLst>
              <a:gs pos="0">
                <a:schemeClr val="accent1">
                  <a:alpha val="34000"/>
                </a:schemeClr>
              </a:gs>
              <a:gs pos="74000">
                <a:schemeClr val="accent1">
                  <a:alpha val="0"/>
                </a:schemeClr>
              </a:gs>
            </a:gsLst>
            <a:lin ang="5400000" scaled="0"/>
          </a:gradFill>
          <a:ln>
            <a:noFill/>
          </a:ln>
          <a:effectLst>
            <a:outerShdw blurRad="317500" dist="177800" dir="5400000" algn="t" rotWithShape="0">
              <a:srgbClr val="003055">
                <a:alpha val="7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63" name="Freeform 9">
            <a:extLst>
              <a:ext uri="{FF2B5EF4-FFF2-40B4-BE49-F238E27FC236}">
                <a16:creationId xmlns:a16="http://schemas.microsoft.com/office/drawing/2014/main" id="{F6FDBD87-7617-6744-E605-C440EDE8F6FD}"/>
              </a:ext>
            </a:extLst>
          </p:cNvPr>
          <p:cNvSpPr>
            <a:spLocks/>
          </p:cNvSpPr>
          <p:nvPr/>
        </p:nvSpPr>
        <p:spPr bwMode="auto">
          <a:xfrm flipH="1">
            <a:off x="5164583" y="1741371"/>
            <a:ext cx="1124253" cy="1577087"/>
          </a:xfrm>
          <a:prstGeom prst="roundRect">
            <a:avLst>
              <a:gd name="adj" fmla="val 6404"/>
            </a:avLst>
          </a:prstGeom>
          <a:gradFill>
            <a:gsLst>
              <a:gs pos="0">
                <a:schemeClr val="accent1">
                  <a:alpha val="34000"/>
                </a:schemeClr>
              </a:gs>
              <a:gs pos="74000">
                <a:schemeClr val="accent1">
                  <a:alpha val="0"/>
                </a:schemeClr>
              </a:gs>
            </a:gsLst>
            <a:lin ang="5400000" scaled="0"/>
          </a:gradFill>
          <a:ln>
            <a:noFill/>
          </a:ln>
          <a:effectLst>
            <a:outerShdw blurRad="317500" dist="177800" dir="5400000" algn="t" rotWithShape="0">
              <a:srgbClr val="003055">
                <a:alpha val="7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" name="Freeform 10">
            <a:extLst>
              <a:ext uri="{FF2B5EF4-FFF2-40B4-BE49-F238E27FC236}">
                <a16:creationId xmlns:a16="http://schemas.microsoft.com/office/drawing/2014/main" id="{6B81B323-36BC-78A3-609C-6C4D9E7BE4F0}"/>
              </a:ext>
            </a:extLst>
          </p:cNvPr>
          <p:cNvSpPr>
            <a:spLocks/>
          </p:cNvSpPr>
          <p:nvPr/>
        </p:nvSpPr>
        <p:spPr bwMode="auto">
          <a:xfrm flipH="1">
            <a:off x="2548329" y="1746495"/>
            <a:ext cx="2456267" cy="1539866"/>
          </a:xfrm>
          <a:prstGeom prst="roundRect">
            <a:avLst>
              <a:gd name="adj" fmla="val 5422"/>
            </a:avLst>
          </a:prstGeom>
          <a:gradFill>
            <a:gsLst>
              <a:gs pos="0">
                <a:schemeClr val="accent1">
                  <a:alpha val="34000"/>
                </a:schemeClr>
              </a:gs>
              <a:gs pos="74000">
                <a:schemeClr val="accent1">
                  <a:alpha val="0"/>
                </a:schemeClr>
              </a:gs>
            </a:gsLst>
            <a:lin ang="5400000" scaled="0"/>
          </a:gradFill>
          <a:ln>
            <a:noFill/>
          </a:ln>
          <a:effectLst>
            <a:outerShdw blurRad="317500" dist="177800" dir="5400000" algn="t" rotWithShape="0">
              <a:srgbClr val="003055">
                <a:alpha val="7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4" name="Freihandform: Form 73">
            <a:extLst>
              <a:ext uri="{FF2B5EF4-FFF2-40B4-BE49-F238E27FC236}">
                <a16:creationId xmlns:a16="http://schemas.microsoft.com/office/drawing/2014/main" id="{22AB2298-D6F2-B5DB-F866-64C223C40CE8}"/>
              </a:ext>
            </a:extLst>
          </p:cNvPr>
          <p:cNvSpPr>
            <a:spLocks/>
          </p:cNvSpPr>
          <p:nvPr/>
        </p:nvSpPr>
        <p:spPr bwMode="auto">
          <a:xfrm flipH="1">
            <a:off x="6441832" y="2851810"/>
            <a:ext cx="4979952" cy="684238"/>
          </a:xfrm>
          <a:custGeom>
            <a:avLst/>
            <a:gdLst>
              <a:gd name="csX0" fmla="*/ 4431821 w 4979952"/>
              <a:gd name="csY0" fmla="*/ 97 h 684238"/>
              <a:gd name="csX1" fmla="*/ 3110889 w 4979952"/>
              <a:gd name="csY1" fmla="*/ 97 h 684238"/>
              <a:gd name="csX2" fmla="*/ 3099192 w 4979952"/>
              <a:gd name="csY2" fmla="*/ 1168 h 684238"/>
              <a:gd name="csX3" fmla="*/ 3088982 w 4979952"/>
              <a:gd name="csY3" fmla="*/ 97 h 684238"/>
              <a:gd name="csX4" fmla="*/ 1858745 w 4979952"/>
              <a:gd name="csY4" fmla="*/ 97 h 684238"/>
              <a:gd name="csX5" fmla="*/ 1768050 w 4979952"/>
              <a:gd name="csY5" fmla="*/ 97 h 684238"/>
              <a:gd name="csX6" fmla="*/ 537813 w 4979952"/>
              <a:gd name="csY6" fmla="*/ 97 h 684238"/>
              <a:gd name="csX7" fmla="*/ 453869 w 4979952"/>
              <a:gd name="csY7" fmla="*/ 19243 h 684238"/>
              <a:gd name="csX8" fmla="*/ 55205 w 4979952"/>
              <a:gd name="csY8" fmla="*/ 246340 h 684238"/>
              <a:gd name="csX9" fmla="*/ 61341 w 4979952"/>
              <a:gd name="csY9" fmla="*/ 434306 h 684238"/>
              <a:gd name="csX10" fmla="*/ 449965 w 4979952"/>
              <a:gd name="csY10" fmla="*/ 660284 h 684238"/>
              <a:gd name="csX11" fmla="*/ 551060 w 4979952"/>
              <a:gd name="csY11" fmla="*/ 684042 h 684238"/>
              <a:gd name="csX12" fmla="*/ 1781297 w 4979952"/>
              <a:gd name="csY12" fmla="*/ 684042 h 684238"/>
              <a:gd name="csX13" fmla="*/ 1866136 w 4979952"/>
              <a:gd name="csY13" fmla="*/ 684042 h 684238"/>
              <a:gd name="csX14" fmla="*/ 3096373 w 4979952"/>
              <a:gd name="csY14" fmla="*/ 684042 h 684238"/>
              <a:gd name="csX15" fmla="*/ 3111515 w 4979952"/>
              <a:gd name="csY15" fmla="*/ 682848 h 684238"/>
              <a:gd name="csX16" fmla="*/ 3124136 w 4979952"/>
              <a:gd name="csY16" fmla="*/ 684042 h 684238"/>
              <a:gd name="csX17" fmla="*/ 4439212 w 4979952"/>
              <a:gd name="csY17" fmla="*/ 684042 h 684238"/>
              <a:gd name="csX18" fmla="*/ 4526084 w 4979952"/>
              <a:gd name="csY18" fmla="*/ 665036 h 684238"/>
              <a:gd name="csX19" fmla="*/ 4924748 w 4979952"/>
              <a:gd name="csY19" fmla="*/ 437939 h 684238"/>
              <a:gd name="csX20" fmla="*/ 4918613 w 4979952"/>
              <a:gd name="csY20" fmla="*/ 249973 h 684238"/>
              <a:gd name="csX21" fmla="*/ 4529988 w 4979952"/>
              <a:gd name="csY21" fmla="*/ 23995 h 684238"/>
              <a:gd name="csX22" fmla="*/ 4431821 w 4979952"/>
              <a:gd name="csY22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979952" h="684238">
                <a:moveTo>
                  <a:pt x="4431821" y="97"/>
                </a:moveTo>
                <a:lnTo>
                  <a:pt x="3110889" y="97"/>
                </a:lnTo>
                <a:lnTo>
                  <a:pt x="3099192" y="1168"/>
                </a:lnTo>
                <a:lnTo>
                  <a:pt x="3088982" y="97"/>
                </a:lnTo>
                <a:lnTo>
                  <a:pt x="1858745" y="97"/>
                </a:lnTo>
                <a:lnTo>
                  <a:pt x="1768050" y="97"/>
                </a:lnTo>
                <a:lnTo>
                  <a:pt x="537813" y="97"/>
                </a:lnTo>
                <a:cubicBezTo>
                  <a:pt x="508112" y="-741"/>
                  <a:pt x="478411" y="5268"/>
                  <a:pt x="453869" y="19243"/>
                </a:cubicBezTo>
                <a:lnTo>
                  <a:pt x="55205" y="246340"/>
                </a:lnTo>
                <a:cubicBezTo>
                  <a:pt x="-24695" y="291759"/>
                  <a:pt x="-13679" y="390703"/>
                  <a:pt x="61341" y="434306"/>
                </a:cubicBezTo>
                <a:lnTo>
                  <a:pt x="449965" y="660284"/>
                </a:lnTo>
                <a:cubicBezTo>
                  <a:pt x="478969" y="677054"/>
                  <a:pt x="515502" y="685579"/>
                  <a:pt x="551060" y="684042"/>
                </a:cubicBezTo>
                <a:lnTo>
                  <a:pt x="1781297" y="684042"/>
                </a:lnTo>
                <a:lnTo>
                  <a:pt x="1866136" y="684042"/>
                </a:lnTo>
                <a:lnTo>
                  <a:pt x="3096373" y="684042"/>
                </a:lnTo>
                <a:lnTo>
                  <a:pt x="3111515" y="682848"/>
                </a:lnTo>
                <a:lnTo>
                  <a:pt x="3124136" y="684042"/>
                </a:lnTo>
                <a:lnTo>
                  <a:pt x="4439212" y="684042"/>
                </a:lnTo>
                <a:cubicBezTo>
                  <a:pt x="4469889" y="685439"/>
                  <a:pt x="4500706" y="679430"/>
                  <a:pt x="4526084" y="665036"/>
                </a:cubicBezTo>
                <a:lnTo>
                  <a:pt x="4924748" y="437939"/>
                </a:lnTo>
                <a:cubicBezTo>
                  <a:pt x="5004648" y="392380"/>
                  <a:pt x="4993632" y="293576"/>
                  <a:pt x="4918613" y="249973"/>
                </a:cubicBezTo>
                <a:lnTo>
                  <a:pt x="4529988" y="23995"/>
                </a:lnTo>
                <a:cubicBezTo>
                  <a:pt x="4501821" y="7644"/>
                  <a:pt x="4466403" y="-1021"/>
                  <a:pt x="4431821" y="97"/>
                </a:cubicBezTo>
                <a:close/>
              </a:path>
            </a:pathLst>
          </a:custGeom>
          <a:solidFill>
            <a:srgbClr val="4CC3F0"/>
          </a:solidFill>
          <a:ln>
            <a:noFill/>
          </a:ln>
          <a:effectLst>
            <a:outerShdw blurRad="317500" dist="177800" dir="5400000" algn="t" rotWithShape="0">
              <a:srgbClr val="003055">
                <a:alpha val="7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Freeform 9">
            <a:extLst>
              <a:ext uri="{FF2B5EF4-FFF2-40B4-BE49-F238E27FC236}">
                <a16:creationId xmlns:a16="http://schemas.microsoft.com/office/drawing/2014/main" id="{09EB97AE-5C48-E794-ACDB-F89B7B87DC96}"/>
              </a:ext>
            </a:extLst>
          </p:cNvPr>
          <p:cNvSpPr>
            <a:spLocks/>
          </p:cNvSpPr>
          <p:nvPr/>
        </p:nvSpPr>
        <p:spPr bwMode="auto">
          <a:xfrm flipH="1">
            <a:off x="5136297" y="2842183"/>
            <a:ext cx="1124253" cy="703196"/>
          </a:xfrm>
          <a:custGeom>
            <a:avLst/>
            <a:gdLst>
              <a:gd name="T0" fmla="*/ 573 w 8063"/>
              <a:gd name="T1" fmla="*/ 1830 h 5030"/>
              <a:gd name="T2" fmla="*/ 3432 w 8063"/>
              <a:gd name="T3" fmla="*/ 205 h 5030"/>
              <a:gd name="T4" fmla="*/ 4659 w 8063"/>
              <a:gd name="T5" fmla="*/ 239 h 5030"/>
              <a:gd name="T6" fmla="*/ 7447 w 8063"/>
              <a:gd name="T7" fmla="*/ 1856 h 5030"/>
              <a:gd name="T8" fmla="*/ 7491 w 8063"/>
              <a:gd name="T9" fmla="*/ 3201 h 5030"/>
              <a:gd name="T10" fmla="*/ 4632 w 8063"/>
              <a:gd name="T11" fmla="*/ 4826 h 5030"/>
              <a:gd name="T12" fmla="*/ 3404 w 8063"/>
              <a:gd name="T13" fmla="*/ 4792 h 5030"/>
              <a:gd name="T14" fmla="*/ 617 w 8063"/>
              <a:gd name="T15" fmla="*/ 3175 h 5030"/>
              <a:gd name="T16" fmla="*/ 573 w 8063"/>
              <a:gd name="T17" fmla="*/ 1830 h 5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063" h="5030">
                <a:moveTo>
                  <a:pt x="573" y="1830"/>
                </a:moveTo>
                <a:lnTo>
                  <a:pt x="3432" y="205"/>
                </a:lnTo>
                <a:cubicBezTo>
                  <a:pt x="3791" y="0"/>
                  <a:pt x="4306" y="34"/>
                  <a:pt x="4659" y="239"/>
                </a:cubicBezTo>
                <a:lnTo>
                  <a:pt x="7447" y="1856"/>
                </a:lnTo>
                <a:cubicBezTo>
                  <a:pt x="7984" y="2168"/>
                  <a:pt x="8063" y="2875"/>
                  <a:pt x="7491" y="3201"/>
                </a:cubicBezTo>
                <a:lnTo>
                  <a:pt x="4632" y="4826"/>
                </a:lnTo>
                <a:cubicBezTo>
                  <a:pt x="4272" y="5030"/>
                  <a:pt x="3758" y="4997"/>
                  <a:pt x="3404" y="4792"/>
                </a:cubicBezTo>
                <a:lnTo>
                  <a:pt x="617" y="3175"/>
                </a:lnTo>
                <a:cubicBezTo>
                  <a:pt x="79" y="2863"/>
                  <a:pt x="0" y="2155"/>
                  <a:pt x="573" y="1830"/>
                </a:cubicBezTo>
                <a:close/>
              </a:path>
            </a:pathLst>
          </a:custGeom>
          <a:solidFill>
            <a:srgbClr val="4CC3F0"/>
          </a:solidFill>
          <a:ln>
            <a:noFill/>
          </a:ln>
          <a:effectLst>
            <a:outerShdw blurRad="317500" dist="177800" dir="5400000" algn="t" rotWithShape="0">
              <a:srgbClr val="003055">
                <a:alpha val="7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10">
            <a:extLst>
              <a:ext uri="{FF2B5EF4-FFF2-40B4-BE49-F238E27FC236}">
                <a16:creationId xmlns:a16="http://schemas.microsoft.com/office/drawing/2014/main" id="{05F2AA91-1219-11A7-6F39-6419E55DE3D6}"/>
              </a:ext>
            </a:extLst>
          </p:cNvPr>
          <p:cNvSpPr>
            <a:spLocks/>
          </p:cNvSpPr>
          <p:nvPr/>
        </p:nvSpPr>
        <p:spPr bwMode="auto">
          <a:xfrm flipH="1">
            <a:off x="2548331" y="2850789"/>
            <a:ext cx="2456267" cy="686600"/>
          </a:xfrm>
          <a:custGeom>
            <a:avLst/>
            <a:gdLst>
              <a:gd name="T0" fmla="*/ 4034 w 17615"/>
              <a:gd name="T1" fmla="*/ 8 h 4913"/>
              <a:gd name="T2" fmla="*/ 13507 w 17615"/>
              <a:gd name="T3" fmla="*/ 8 h 4913"/>
              <a:gd name="T4" fmla="*/ 14211 w 17615"/>
              <a:gd name="T5" fmla="*/ 179 h 4913"/>
              <a:gd name="T6" fmla="*/ 16998 w 17615"/>
              <a:gd name="T7" fmla="*/ 1796 h 4913"/>
              <a:gd name="T8" fmla="*/ 17042 w 17615"/>
              <a:gd name="T9" fmla="*/ 3141 h 4913"/>
              <a:gd name="T10" fmla="*/ 14183 w 17615"/>
              <a:gd name="T11" fmla="*/ 4766 h 4913"/>
              <a:gd name="T12" fmla="*/ 13560 w 17615"/>
              <a:gd name="T13" fmla="*/ 4902 h 4913"/>
              <a:gd name="T14" fmla="*/ 4129 w 17615"/>
              <a:gd name="T15" fmla="*/ 4902 h 4913"/>
              <a:gd name="T16" fmla="*/ 3404 w 17615"/>
              <a:gd name="T17" fmla="*/ 4732 h 4913"/>
              <a:gd name="T18" fmla="*/ 617 w 17615"/>
              <a:gd name="T19" fmla="*/ 3115 h 4913"/>
              <a:gd name="T20" fmla="*/ 573 w 17615"/>
              <a:gd name="T21" fmla="*/ 1770 h 4913"/>
              <a:gd name="T22" fmla="*/ 3432 w 17615"/>
              <a:gd name="T23" fmla="*/ 145 h 4913"/>
              <a:gd name="T24" fmla="*/ 4034 w 17615"/>
              <a:gd name="T25" fmla="*/ 8 h 4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615" h="4913">
                <a:moveTo>
                  <a:pt x="4034" y="8"/>
                </a:moveTo>
                <a:lnTo>
                  <a:pt x="13507" y="8"/>
                </a:lnTo>
                <a:cubicBezTo>
                  <a:pt x="13755" y="0"/>
                  <a:pt x="14009" y="62"/>
                  <a:pt x="14211" y="179"/>
                </a:cubicBezTo>
                <a:lnTo>
                  <a:pt x="16998" y="1796"/>
                </a:lnTo>
                <a:cubicBezTo>
                  <a:pt x="17536" y="2108"/>
                  <a:pt x="17615" y="2815"/>
                  <a:pt x="17042" y="3141"/>
                </a:cubicBezTo>
                <a:lnTo>
                  <a:pt x="14183" y="4766"/>
                </a:lnTo>
                <a:cubicBezTo>
                  <a:pt x="14001" y="4869"/>
                  <a:pt x="13780" y="4912"/>
                  <a:pt x="13560" y="4902"/>
                </a:cubicBezTo>
                <a:lnTo>
                  <a:pt x="4129" y="4902"/>
                </a:lnTo>
                <a:cubicBezTo>
                  <a:pt x="3874" y="4913"/>
                  <a:pt x="3612" y="4852"/>
                  <a:pt x="3404" y="4732"/>
                </a:cubicBezTo>
                <a:lnTo>
                  <a:pt x="617" y="3115"/>
                </a:lnTo>
                <a:cubicBezTo>
                  <a:pt x="79" y="2803"/>
                  <a:pt x="0" y="2095"/>
                  <a:pt x="573" y="1770"/>
                </a:cubicBezTo>
                <a:lnTo>
                  <a:pt x="3432" y="145"/>
                </a:lnTo>
                <a:cubicBezTo>
                  <a:pt x="3608" y="45"/>
                  <a:pt x="3821" y="2"/>
                  <a:pt x="4034" y="8"/>
                </a:cubicBezTo>
                <a:close/>
              </a:path>
            </a:pathLst>
          </a:custGeom>
          <a:solidFill>
            <a:srgbClr val="4CC3F0"/>
          </a:solidFill>
          <a:ln>
            <a:noFill/>
          </a:ln>
          <a:effectLst>
            <a:outerShdw blurRad="317500" dist="177800" dir="5400000" algn="t" rotWithShape="0">
              <a:srgbClr val="003055">
                <a:alpha val="7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1" name="Text 0">
            <a:extLst>
              <a:ext uri="{FF2B5EF4-FFF2-40B4-BE49-F238E27FC236}">
                <a16:creationId xmlns:a16="http://schemas.microsoft.com/office/drawing/2014/main" id="{B257D1ED-2B9C-C399-94FE-88DE9E9DE196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Challenges</a:t>
            </a:r>
          </a:p>
        </p:txBody>
      </p:sp>
      <p:grpSp>
        <p:nvGrpSpPr>
          <p:cNvPr id="1038" name="Gruppieren 1037">
            <a:extLst>
              <a:ext uri="{FF2B5EF4-FFF2-40B4-BE49-F238E27FC236}">
                <a16:creationId xmlns:a16="http://schemas.microsoft.com/office/drawing/2014/main" id="{4D7C3D28-D0BD-AD58-9328-EF56AA12DB7B}"/>
              </a:ext>
            </a:extLst>
          </p:cNvPr>
          <p:cNvGrpSpPr/>
          <p:nvPr/>
        </p:nvGrpSpPr>
        <p:grpSpPr>
          <a:xfrm>
            <a:off x="2794231" y="4685626"/>
            <a:ext cx="8389994" cy="679739"/>
            <a:chOff x="2794231" y="4469029"/>
            <a:chExt cx="8389994" cy="679739"/>
          </a:xfrm>
        </p:grpSpPr>
        <p:sp>
          <p:nvSpPr>
            <p:cNvPr id="79" name="!!BP_07">
              <a:extLst>
                <a:ext uri="{FF2B5EF4-FFF2-40B4-BE49-F238E27FC236}">
                  <a16:creationId xmlns:a16="http://schemas.microsoft.com/office/drawing/2014/main" id="{F302B87C-F16C-2883-9B32-8783F40495B3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!!BP_06">
              <a:extLst>
                <a:ext uri="{FF2B5EF4-FFF2-40B4-BE49-F238E27FC236}">
                  <a16:creationId xmlns:a16="http://schemas.microsoft.com/office/drawing/2014/main" id="{F808CF1E-04C4-21E8-ED6B-9BE3D136BC72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!!BP_05">
              <a:extLst>
                <a:ext uri="{FF2B5EF4-FFF2-40B4-BE49-F238E27FC236}">
                  <a16:creationId xmlns:a16="http://schemas.microsoft.com/office/drawing/2014/main" id="{AB0991C2-1B91-9326-8196-8E1B0C00E6D7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!!BP_04">
              <a:extLst>
                <a:ext uri="{FF2B5EF4-FFF2-40B4-BE49-F238E27FC236}">
                  <a16:creationId xmlns:a16="http://schemas.microsoft.com/office/drawing/2014/main" id="{F0145E7F-D1EC-AB78-8FB3-023A738BA7A6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!!BP_03">
              <a:extLst>
                <a:ext uri="{FF2B5EF4-FFF2-40B4-BE49-F238E27FC236}">
                  <a16:creationId xmlns:a16="http://schemas.microsoft.com/office/drawing/2014/main" id="{94605ECF-0D1C-F64B-B7CC-3DDB16E8298E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!!BP_02">
              <a:extLst>
                <a:ext uri="{FF2B5EF4-FFF2-40B4-BE49-F238E27FC236}">
                  <a16:creationId xmlns:a16="http://schemas.microsoft.com/office/drawing/2014/main" id="{D76FA35B-1EC3-CDE0-6006-0EAA8D4BD0F2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!!BP_01">
              <a:extLst>
                <a:ext uri="{FF2B5EF4-FFF2-40B4-BE49-F238E27FC236}">
                  <a16:creationId xmlns:a16="http://schemas.microsoft.com/office/drawing/2014/main" id="{C85A4A88-69E2-0E76-F90C-8B7AFFE351F8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Rechteck 95">
            <a:extLst>
              <a:ext uri="{FF2B5EF4-FFF2-40B4-BE49-F238E27FC236}">
                <a16:creationId xmlns:a16="http://schemas.microsoft.com/office/drawing/2014/main" id="{7E2B1BB2-5CA7-1D98-6673-8CC2B33E80F2}"/>
              </a:ext>
            </a:extLst>
          </p:cNvPr>
          <p:cNvSpPr/>
          <p:nvPr/>
        </p:nvSpPr>
        <p:spPr>
          <a:xfrm>
            <a:off x="467583" y="2989295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400">
                <a:solidFill>
                  <a:schemeClr val="bg1"/>
                </a:solidFill>
                <a:latin typeface="+mj-lt"/>
              </a:rPr>
            </a:br>
            <a:r>
              <a:rPr lang="en-US" sz="14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0A821E9E-8AB3-60D7-B985-F45EF30EF6DB}"/>
              </a:ext>
            </a:extLst>
          </p:cNvPr>
          <p:cNvSpPr/>
          <p:nvPr/>
        </p:nvSpPr>
        <p:spPr>
          <a:xfrm>
            <a:off x="467583" y="4926411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400">
                <a:solidFill>
                  <a:schemeClr val="bg1"/>
                </a:solidFill>
                <a:latin typeface="+mj-lt"/>
              </a:rPr>
            </a:br>
            <a:r>
              <a:rPr lang="en-US" sz="14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456A3F86-377B-F4A4-EE41-AD341C9A3A8D}"/>
              </a:ext>
            </a:extLst>
          </p:cNvPr>
          <p:cNvSpPr/>
          <p:nvPr/>
        </p:nvSpPr>
        <p:spPr>
          <a:xfrm>
            <a:off x="3775640" y="5539276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116D341D-57C7-8969-235F-C2F49236EBB9}"/>
              </a:ext>
            </a:extLst>
          </p:cNvPr>
          <p:cNvSpPr/>
          <p:nvPr/>
        </p:nvSpPr>
        <p:spPr>
          <a:xfrm>
            <a:off x="6355264" y="5539276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94ABEC69-5DD4-E571-EAE0-142492F12DD4}"/>
              </a:ext>
            </a:extLst>
          </p:cNvPr>
          <p:cNvSpPr/>
          <p:nvPr/>
        </p:nvSpPr>
        <p:spPr>
          <a:xfrm>
            <a:off x="8934888" y="5539276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D7EE1FA6-8BC9-D348-03B9-891B4DEEAAF9}"/>
              </a:ext>
            </a:extLst>
          </p:cNvPr>
          <p:cNvSpPr/>
          <p:nvPr/>
        </p:nvSpPr>
        <p:spPr>
          <a:xfrm>
            <a:off x="2485828" y="5539276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22CAF6BB-90FC-E0CB-07AD-05AC18FCB176}"/>
              </a:ext>
            </a:extLst>
          </p:cNvPr>
          <p:cNvSpPr/>
          <p:nvPr/>
        </p:nvSpPr>
        <p:spPr>
          <a:xfrm>
            <a:off x="5065452" y="5539276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27FB8A78-593D-FC9F-D3D4-70C73CC6D39D}"/>
              </a:ext>
            </a:extLst>
          </p:cNvPr>
          <p:cNvSpPr/>
          <p:nvPr/>
        </p:nvSpPr>
        <p:spPr>
          <a:xfrm>
            <a:off x="7645076" y="5539276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4B87C2D5-BC5B-485A-F32D-7760F55DEBC7}"/>
              </a:ext>
            </a:extLst>
          </p:cNvPr>
          <p:cNvSpPr/>
          <p:nvPr/>
        </p:nvSpPr>
        <p:spPr>
          <a:xfrm>
            <a:off x="10224697" y="5539276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sp>
        <p:nvSpPr>
          <p:cNvPr id="2" name="Rechteck 5">
            <a:extLst>
              <a:ext uri="{FF2B5EF4-FFF2-40B4-BE49-F238E27FC236}">
                <a16:creationId xmlns:a16="http://schemas.microsoft.com/office/drawing/2014/main" id="{D298BDE5-95AE-DB9E-B7BF-962AE3FB1F61}"/>
              </a:ext>
            </a:extLst>
          </p:cNvPr>
          <p:cNvSpPr/>
          <p:nvPr/>
        </p:nvSpPr>
        <p:spPr>
          <a:xfrm>
            <a:off x="5065452" y="234748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3" name="Rechteck 6">
            <a:extLst>
              <a:ext uri="{FF2B5EF4-FFF2-40B4-BE49-F238E27FC236}">
                <a16:creationId xmlns:a16="http://schemas.microsoft.com/office/drawing/2014/main" id="{FED86E10-749E-1AAB-19A2-967AEC554ABE}"/>
              </a:ext>
            </a:extLst>
          </p:cNvPr>
          <p:cNvSpPr/>
          <p:nvPr/>
        </p:nvSpPr>
        <p:spPr>
          <a:xfrm>
            <a:off x="8934888" y="234748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41" name="Rechteck 18">
            <a:extLst>
              <a:ext uri="{FF2B5EF4-FFF2-40B4-BE49-F238E27FC236}">
                <a16:creationId xmlns:a16="http://schemas.microsoft.com/office/drawing/2014/main" id="{8F466890-B2E3-E51D-4BDB-61B962F2CCEA}"/>
              </a:ext>
            </a:extLst>
          </p:cNvPr>
          <p:cNvSpPr/>
          <p:nvPr/>
        </p:nvSpPr>
        <p:spPr>
          <a:xfrm>
            <a:off x="2485828" y="234748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42" name="Rechteck 19">
            <a:extLst>
              <a:ext uri="{FF2B5EF4-FFF2-40B4-BE49-F238E27FC236}">
                <a16:creationId xmlns:a16="http://schemas.microsoft.com/office/drawing/2014/main" id="{28F4C032-0E95-51CC-9638-35E113DF302E}"/>
              </a:ext>
            </a:extLst>
          </p:cNvPr>
          <p:cNvSpPr/>
          <p:nvPr/>
        </p:nvSpPr>
        <p:spPr>
          <a:xfrm>
            <a:off x="3775640" y="234748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43" name="Rechteck 20">
            <a:extLst>
              <a:ext uri="{FF2B5EF4-FFF2-40B4-BE49-F238E27FC236}">
                <a16:creationId xmlns:a16="http://schemas.microsoft.com/office/drawing/2014/main" id="{1BFDEF27-EF86-6BA1-6F2E-B0BB96764C04}"/>
              </a:ext>
            </a:extLst>
          </p:cNvPr>
          <p:cNvSpPr/>
          <p:nvPr/>
        </p:nvSpPr>
        <p:spPr>
          <a:xfrm>
            <a:off x="6355264" y="234748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44" name="Rechteck 21">
            <a:extLst>
              <a:ext uri="{FF2B5EF4-FFF2-40B4-BE49-F238E27FC236}">
                <a16:creationId xmlns:a16="http://schemas.microsoft.com/office/drawing/2014/main" id="{82897E78-5B3F-D658-9EF5-C345F1B94223}"/>
              </a:ext>
            </a:extLst>
          </p:cNvPr>
          <p:cNvSpPr/>
          <p:nvPr/>
        </p:nvSpPr>
        <p:spPr>
          <a:xfrm>
            <a:off x="10224697" y="234748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45" name="!!PHY_07">
            <a:extLst>
              <a:ext uri="{FF2B5EF4-FFF2-40B4-BE49-F238E27FC236}">
                <a16:creationId xmlns:a16="http://schemas.microsoft.com/office/drawing/2014/main" id="{31987512-79BA-776B-9032-5FD4561C7497}"/>
              </a:ext>
            </a:extLst>
          </p:cNvPr>
          <p:cNvSpPr/>
          <p:nvPr/>
        </p:nvSpPr>
        <p:spPr>
          <a:xfrm>
            <a:off x="10539064" y="2808328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002643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!!PHY_06">
            <a:extLst>
              <a:ext uri="{FF2B5EF4-FFF2-40B4-BE49-F238E27FC236}">
                <a16:creationId xmlns:a16="http://schemas.microsoft.com/office/drawing/2014/main" id="{84C1D391-BCBE-C5D5-6C08-B582939D7485}"/>
              </a:ext>
            </a:extLst>
          </p:cNvPr>
          <p:cNvSpPr/>
          <p:nvPr/>
        </p:nvSpPr>
        <p:spPr>
          <a:xfrm>
            <a:off x="9248260" y="2808328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002643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!!PHY_05">
            <a:extLst>
              <a:ext uri="{FF2B5EF4-FFF2-40B4-BE49-F238E27FC236}">
                <a16:creationId xmlns:a16="http://schemas.microsoft.com/office/drawing/2014/main" id="{264663E5-8380-8283-014A-10F8B88F4CF0}"/>
              </a:ext>
            </a:extLst>
          </p:cNvPr>
          <p:cNvSpPr/>
          <p:nvPr/>
        </p:nvSpPr>
        <p:spPr>
          <a:xfrm>
            <a:off x="7957455" y="2808328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002643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!!PHY_04">
            <a:extLst>
              <a:ext uri="{FF2B5EF4-FFF2-40B4-BE49-F238E27FC236}">
                <a16:creationId xmlns:a16="http://schemas.microsoft.com/office/drawing/2014/main" id="{7F61E243-11E3-1497-39F2-14034032DAE0}"/>
              </a:ext>
            </a:extLst>
          </p:cNvPr>
          <p:cNvSpPr/>
          <p:nvPr/>
        </p:nvSpPr>
        <p:spPr>
          <a:xfrm>
            <a:off x="6666649" y="2808328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002643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!!PHY_03">
            <a:extLst>
              <a:ext uri="{FF2B5EF4-FFF2-40B4-BE49-F238E27FC236}">
                <a16:creationId xmlns:a16="http://schemas.microsoft.com/office/drawing/2014/main" id="{CA3147CF-F5EE-78B6-0CEA-3BD761D87D0F}"/>
              </a:ext>
            </a:extLst>
          </p:cNvPr>
          <p:cNvSpPr/>
          <p:nvPr/>
        </p:nvSpPr>
        <p:spPr>
          <a:xfrm>
            <a:off x="5375843" y="2808328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002643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!!PHY_02">
            <a:extLst>
              <a:ext uri="{FF2B5EF4-FFF2-40B4-BE49-F238E27FC236}">
                <a16:creationId xmlns:a16="http://schemas.microsoft.com/office/drawing/2014/main" id="{B39F6023-E79F-93D7-CEC2-86DC75809DBC}"/>
              </a:ext>
            </a:extLst>
          </p:cNvPr>
          <p:cNvSpPr/>
          <p:nvPr/>
        </p:nvSpPr>
        <p:spPr>
          <a:xfrm>
            <a:off x="4085037" y="2808328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002643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!!PHY_01">
            <a:extLst>
              <a:ext uri="{FF2B5EF4-FFF2-40B4-BE49-F238E27FC236}">
                <a16:creationId xmlns:a16="http://schemas.microsoft.com/office/drawing/2014/main" id="{A0E244A6-269D-AFF5-91CE-0BF81EA114F6}"/>
              </a:ext>
            </a:extLst>
          </p:cNvPr>
          <p:cNvSpPr/>
          <p:nvPr/>
        </p:nvSpPr>
        <p:spPr>
          <a:xfrm>
            <a:off x="2794231" y="2808328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002643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hteck 6">
            <a:extLst>
              <a:ext uri="{FF2B5EF4-FFF2-40B4-BE49-F238E27FC236}">
                <a16:creationId xmlns:a16="http://schemas.microsoft.com/office/drawing/2014/main" id="{62CEE578-1C10-B55D-94F9-99D7DB97DC56}"/>
              </a:ext>
            </a:extLst>
          </p:cNvPr>
          <p:cNvSpPr/>
          <p:nvPr/>
        </p:nvSpPr>
        <p:spPr>
          <a:xfrm>
            <a:off x="7645076" y="234748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E54A434-1588-8685-F261-3449AA26252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46" t="12287" r="10328" b="12287"/>
          <a:stretch>
            <a:fillRect/>
          </a:stretch>
        </p:blipFill>
        <p:spPr>
          <a:xfrm>
            <a:off x="4108285" y="2808559"/>
            <a:ext cx="608606" cy="608606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B0388434-1911-0E3F-5EC0-112F126C04A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891" t="10997" r="11891" b="12785"/>
          <a:stretch>
            <a:fillRect/>
          </a:stretch>
        </p:blipFill>
        <p:spPr>
          <a:xfrm>
            <a:off x="10571894" y="2837665"/>
            <a:ext cx="579500" cy="5795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585E4A2C-17F0-85F8-8BF9-CFA60E03EA1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754" t="3291" r="8754" b="14218"/>
          <a:stretch>
            <a:fillRect/>
          </a:stretch>
        </p:blipFill>
        <p:spPr>
          <a:xfrm>
            <a:off x="5399091" y="2774347"/>
            <a:ext cx="583606" cy="583604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68732106-E10A-689F-5AB5-F118188CF4F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587" t="9500" r="6413" b="9500"/>
          <a:stretch>
            <a:fillRect/>
          </a:stretch>
        </p:blipFill>
        <p:spPr>
          <a:xfrm>
            <a:off x="2815177" y="2815308"/>
            <a:ext cx="624216" cy="624214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D774A803-C089-E56F-22BD-5F89AF88CB8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46" t="12287" r="10328" b="12287"/>
          <a:stretch>
            <a:fillRect/>
          </a:stretch>
        </p:blipFill>
        <p:spPr>
          <a:xfrm>
            <a:off x="9284816" y="2808559"/>
            <a:ext cx="608606" cy="608606"/>
          </a:xfrm>
          <a:prstGeom prst="rect">
            <a:avLst/>
          </a:prstGeom>
        </p:spPr>
      </p:pic>
      <p:grpSp>
        <p:nvGrpSpPr>
          <p:cNvPr id="1048" name="Gruppieren 1047">
            <a:extLst>
              <a:ext uri="{FF2B5EF4-FFF2-40B4-BE49-F238E27FC236}">
                <a16:creationId xmlns:a16="http://schemas.microsoft.com/office/drawing/2014/main" id="{7AC7F5C0-66E1-C42E-2088-71EA054A45EF}"/>
              </a:ext>
            </a:extLst>
          </p:cNvPr>
          <p:cNvGrpSpPr/>
          <p:nvPr/>
        </p:nvGrpSpPr>
        <p:grpSpPr>
          <a:xfrm>
            <a:off x="942759" y="-537891"/>
            <a:ext cx="896858" cy="372872"/>
            <a:chOff x="1708150" y="1295400"/>
            <a:chExt cx="896858" cy="372872"/>
          </a:xfrm>
        </p:grpSpPr>
        <p:sp>
          <p:nvSpPr>
            <p:cNvPr id="126" name="Rechteck 125">
              <a:extLst>
                <a:ext uri="{FF2B5EF4-FFF2-40B4-BE49-F238E27FC236}">
                  <a16:creationId xmlns:a16="http://schemas.microsoft.com/office/drawing/2014/main" id="{93474EF4-13E2-EB65-08E4-A787974039CE}"/>
                </a:ext>
              </a:extLst>
            </p:cNvPr>
            <p:cNvSpPr/>
            <p:nvPr/>
          </p:nvSpPr>
          <p:spPr>
            <a:xfrm>
              <a:off x="1989058" y="1295400"/>
              <a:ext cx="615950" cy="37287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hteck 124">
              <a:extLst>
                <a:ext uri="{FF2B5EF4-FFF2-40B4-BE49-F238E27FC236}">
                  <a16:creationId xmlns:a16="http://schemas.microsoft.com/office/drawing/2014/main" id="{4A15F198-7369-213B-BFD0-23EC11B2EF76}"/>
                </a:ext>
              </a:extLst>
            </p:cNvPr>
            <p:cNvSpPr/>
            <p:nvPr/>
          </p:nvSpPr>
          <p:spPr>
            <a:xfrm>
              <a:off x="1708150" y="1295400"/>
              <a:ext cx="615950" cy="372872"/>
            </a:xfrm>
            <a:prstGeom prst="rect">
              <a:avLst/>
            </a:prstGeom>
            <a:solidFill>
              <a:schemeClr val="bg2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5" name="Grafik 1024">
            <a:extLst>
              <a:ext uri="{FF2B5EF4-FFF2-40B4-BE49-F238E27FC236}">
                <a16:creationId xmlns:a16="http://schemas.microsoft.com/office/drawing/2014/main" id="{64D017A9-321E-DC78-3E52-0BE36248C0D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032" t="11613" r="17224" b="16714"/>
          <a:stretch>
            <a:fillRect/>
          </a:stretch>
        </p:blipFill>
        <p:spPr>
          <a:xfrm>
            <a:off x="6657565" y="2800302"/>
            <a:ext cx="608606" cy="583604"/>
          </a:xfrm>
          <a:prstGeom prst="rect">
            <a:avLst/>
          </a:prstGeom>
        </p:spPr>
      </p:pic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8069E90-F59F-C5B1-1736-C99EB84EA8A6}"/>
              </a:ext>
            </a:extLst>
          </p:cNvPr>
          <p:cNvGrpSpPr/>
          <p:nvPr/>
        </p:nvGrpSpPr>
        <p:grpSpPr>
          <a:xfrm>
            <a:off x="2867172" y="4696694"/>
            <a:ext cx="8224189" cy="459434"/>
            <a:chOff x="2867172" y="4696694"/>
            <a:chExt cx="8224189" cy="459434"/>
          </a:xfrm>
        </p:grpSpPr>
        <p:pic>
          <p:nvPicPr>
            <p:cNvPr id="1037" name="!!BP_Icon_01">
              <a:extLst>
                <a:ext uri="{FF2B5EF4-FFF2-40B4-BE49-F238E27FC236}">
                  <a16:creationId xmlns:a16="http://schemas.microsoft.com/office/drawing/2014/main" id="{022986ED-5DED-D430-D321-EA670021B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6863" t="11368" r="16863" b="22359"/>
            <a:stretch>
              <a:fillRect/>
            </a:stretch>
          </p:blipFill>
          <p:spPr>
            <a:xfrm>
              <a:off x="2867172" y="4696694"/>
              <a:ext cx="459434" cy="459434"/>
            </a:xfrm>
            <a:prstGeom prst="rect">
              <a:avLst/>
            </a:prstGeom>
          </p:spPr>
        </p:pic>
        <p:pic>
          <p:nvPicPr>
            <p:cNvPr id="1039" name="!!BP_Icon_02">
              <a:extLst>
                <a:ext uri="{FF2B5EF4-FFF2-40B4-BE49-F238E27FC236}">
                  <a16:creationId xmlns:a16="http://schemas.microsoft.com/office/drawing/2014/main" id="{BD0EB24C-24CF-C46A-BAAA-7494F9219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6863" t="11368" r="16863" b="22359"/>
            <a:stretch>
              <a:fillRect/>
            </a:stretch>
          </p:blipFill>
          <p:spPr>
            <a:xfrm>
              <a:off x="4177900" y="4696694"/>
              <a:ext cx="459434" cy="459434"/>
            </a:xfrm>
            <a:prstGeom prst="rect">
              <a:avLst/>
            </a:prstGeom>
          </p:spPr>
        </p:pic>
        <p:pic>
          <p:nvPicPr>
            <p:cNvPr id="1040" name="!!BP_Icon_03">
              <a:extLst>
                <a:ext uri="{FF2B5EF4-FFF2-40B4-BE49-F238E27FC236}">
                  <a16:creationId xmlns:a16="http://schemas.microsoft.com/office/drawing/2014/main" id="{C897A4DD-53B8-8EA8-48F3-BCB4547CA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6863" t="11368" r="16863" b="22359"/>
            <a:stretch>
              <a:fillRect/>
            </a:stretch>
          </p:blipFill>
          <p:spPr>
            <a:xfrm>
              <a:off x="5473867" y="4696694"/>
              <a:ext cx="459434" cy="459434"/>
            </a:xfrm>
            <a:prstGeom prst="rect">
              <a:avLst/>
            </a:prstGeom>
          </p:spPr>
        </p:pic>
        <p:pic>
          <p:nvPicPr>
            <p:cNvPr id="1041" name="!!BP_Icon_04">
              <a:extLst>
                <a:ext uri="{FF2B5EF4-FFF2-40B4-BE49-F238E27FC236}">
                  <a16:creationId xmlns:a16="http://schemas.microsoft.com/office/drawing/2014/main" id="{5893CA2F-0420-40C5-E83A-085946CCA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6863" t="11368" r="16863" b="22359"/>
            <a:stretch>
              <a:fillRect/>
            </a:stretch>
          </p:blipFill>
          <p:spPr>
            <a:xfrm>
              <a:off x="6759512" y="4696694"/>
              <a:ext cx="459434" cy="459434"/>
            </a:xfrm>
            <a:prstGeom prst="rect">
              <a:avLst/>
            </a:prstGeom>
          </p:spPr>
        </p:pic>
        <p:pic>
          <p:nvPicPr>
            <p:cNvPr id="1042" name="!!BP_Icon_05">
              <a:extLst>
                <a:ext uri="{FF2B5EF4-FFF2-40B4-BE49-F238E27FC236}">
                  <a16:creationId xmlns:a16="http://schemas.microsoft.com/office/drawing/2014/main" id="{D5B75596-2FCA-DC6F-6322-45092A798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6863" t="11368" r="16863" b="22359"/>
            <a:stretch>
              <a:fillRect/>
            </a:stretch>
          </p:blipFill>
          <p:spPr>
            <a:xfrm>
              <a:off x="8048982" y="4696694"/>
              <a:ext cx="459434" cy="459434"/>
            </a:xfrm>
            <a:prstGeom prst="rect">
              <a:avLst/>
            </a:prstGeom>
          </p:spPr>
        </p:pic>
        <p:pic>
          <p:nvPicPr>
            <p:cNvPr id="1043" name="!!BP_Icon_06">
              <a:extLst>
                <a:ext uri="{FF2B5EF4-FFF2-40B4-BE49-F238E27FC236}">
                  <a16:creationId xmlns:a16="http://schemas.microsoft.com/office/drawing/2014/main" id="{96318F03-E71C-56C4-9B1E-0F0D97518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6863" t="11368" r="16863" b="22359"/>
            <a:stretch>
              <a:fillRect/>
            </a:stretch>
          </p:blipFill>
          <p:spPr>
            <a:xfrm>
              <a:off x="9309851" y="4696694"/>
              <a:ext cx="459434" cy="459434"/>
            </a:xfrm>
            <a:prstGeom prst="rect">
              <a:avLst/>
            </a:prstGeom>
          </p:spPr>
        </p:pic>
        <p:pic>
          <p:nvPicPr>
            <p:cNvPr id="1044" name="!!BP_Icon_07">
              <a:extLst>
                <a:ext uri="{FF2B5EF4-FFF2-40B4-BE49-F238E27FC236}">
                  <a16:creationId xmlns:a16="http://schemas.microsoft.com/office/drawing/2014/main" id="{0D49D209-EDA2-C8BE-B899-4DC29D28F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16863" t="11368" r="16863" b="22359"/>
            <a:stretch>
              <a:fillRect/>
            </a:stretch>
          </p:blipFill>
          <p:spPr>
            <a:xfrm>
              <a:off x="10631927" y="4696694"/>
              <a:ext cx="459434" cy="459434"/>
            </a:xfrm>
            <a:prstGeom prst="rect">
              <a:avLst/>
            </a:prstGeom>
          </p:spPr>
        </p:pic>
      </p:grpSp>
      <p:sp>
        <p:nvSpPr>
          <p:cNvPr id="1047" name="Text 10">
            <a:extLst>
              <a:ext uri="{FF2B5EF4-FFF2-40B4-BE49-F238E27FC236}">
                <a16:creationId xmlns:a16="http://schemas.microsoft.com/office/drawing/2014/main" id="{07B26357-726C-2FDF-FAD1-9B5EC32EA589}"/>
              </a:ext>
            </a:extLst>
          </p:cNvPr>
          <p:cNvSpPr/>
          <p:nvPr/>
        </p:nvSpPr>
        <p:spPr>
          <a:xfrm>
            <a:off x="2652718" y="1834832"/>
            <a:ext cx="2247490" cy="218991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square" lIns="72000" tIns="18000" rIns="72000" bIns="18000" rtlCol="0" anchor="ctr" anchorCtr="0">
            <a:noAutofit/>
          </a:bodyPr>
          <a:lstStyle/>
          <a:p>
            <a:pPr algn="ctr" defTabSz="1086492"/>
            <a:endParaRPr lang="en-US" sz="1000">
              <a:solidFill>
                <a:srgbClr val="00477F"/>
              </a:solidFill>
              <a:latin typeface="+mj-lt"/>
            </a:endParaRPr>
          </a:p>
        </p:txBody>
      </p:sp>
      <p:sp>
        <p:nvSpPr>
          <p:cNvPr id="1049" name="Text 10">
            <a:extLst>
              <a:ext uri="{FF2B5EF4-FFF2-40B4-BE49-F238E27FC236}">
                <a16:creationId xmlns:a16="http://schemas.microsoft.com/office/drawing/2014/main" id="{8D2E43A5-CC34-5612-5AD1-F87F15D78715}"/>
              </a:ext>
            </a:extLst>
          </p:cNvPr>
          <p:cNvSpPr/>
          <p:nvPr/>
        </p:nvSpPr>
        <p:spPr>
          <a:xfrm>
            <a:off x="5294754" y="1839088"/>
            <a:ext cx="863915" cy="210478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none" lIns="72000" tIns="18000" rIns="72000" bIns="18000" rtlCol="0" anchor="ctr" anchorCtr="0">
            <a:noAutofit/>
          </a:bodyPr>
          <a:lstStyle/>
          <a:p>
            <a:pPr defTabSz="1086492"/>
            <a:endParaRPr lang="en-US" sz="1000">
              <a:solidFill>
                <a:srgbClr val="00477F"/>
              </a:solidFill>
              <a:latin typeface="+mj-lt"/>
            </a:endParaRPr>
          </a:p>
        </p:txBody>
      </p:sp>
      <p:sp>
        <p:nvSpPr>
          <p:cNvPr id="1050" name="Text 10">
            <a:extLst>
              <a:ext uri="{FF2B5EF4-FFF2-40B4-BE49-F238E27FC236}">
                <a16:creationId xmlns:a16="http://schemas.microsoft.com/office/drawing/2014/main" id="{745FFE5A-6F95-5C10-8F1E-3786835108D9}"/>
              </a:ext>
            </a:extLst>
          </p:cNvPr>
          <p:cNvSpPr/>
          <p:nvPr/>
        </p:nvSpPr>
        <p:spPr>
          <a:xfrm>
            <a:off x="6533323" y="1839088"/>
            <a:ext cx="4796972" cy="210478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square" lIns="72000" tIns="18000" rIns="72000" bIns="18000" rtlCol="0" anchor="ctr" anchorCtr="0">
            <a:noAutofit/>
          </a:bodyPr>
          <a:lstStyle/>
          <a:p>
            <a:pPr algn="ctr" defTabSz="1086492"/>
            <a:endParaRPr lang="en-US" sz="1000">
              <a:solidFill>
                <a:srgbClr val="00477F"/>
              </a:solidFill>
              <a:latin typeface="+mj-lt"/>
            </a:endParaRPr>
          </a:p>
        </p:txBody>
      </p:sp>
      <p:sp>
        <p:nvSpPr>
          <p:cNvPr id="7" name="Text 10">
            <a:extLst>
              <a:ext uri="{FF2B5EF4-FFF2-40B4-BE49-F238E27FC236}">
                <a16:creationId xmlns:a16="http://schemas.microsoft.com/office/drawing/2014/main" id="{C6444BA2-5914-221D-96BC-52227C4635AB}"/>
              </a:ext>
            </a:extLst>
          </p:cNvPr>
          <p:cNvSpPr/>
          <p:nvPr/>
        </p:nvSpPr>
        <p:spPr>
          <a:xfrm>
            <a:off x="3443271" y="1849208"/>
            <a:ext cx="666383" cy="190240"/>
          </a:xfrm>
          <a:prstGeom prst="rect">
            <a:avLst/>
          </a:prstGeom>
          <a:noFill/>
          <a:ln>
            <a:noFill/>
          </a:ln>
        </p:spPr>
        <p:txBody>
          <a:bodyPr vert="horz" wrap="squar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8FD421CD-5827-3BCA-559C-BCF625E8BCE1}"/>
              </a:ext>
            </a:extLst>
          </p:cNvPr>
          <p:cNvSpPr/>
          <p:nvPr/>
        </p:nvSpPr>
        <p:spPr>
          <a:xfrm>
            <a:off x="5294754" y="1849208"/>
            <a:ext cx="847522" cy="190240"/>
          </a:xfrm>
          <a:prstGeom prst="rect">
            <a:avLst/>
          </a:prstGeom>
          <a:noFill/>
          <a:ln>
            <a:noFill/>
          </a:ln>
        </p:spPr>
        <p:txBody>
          <a:bodyPr vert="horz" wrap="squar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Production</a:t>
            </a: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F47684B2-E060-0C4E-6C43-94A6875C9849}"/>
              </a:ext>
            </a:extLst>
          </p:cNvPr>
          <p:cNvSpPr/>
          <p:nvPr/>
        </p:nvSpPr>
        <p:spPr>
          <a:xfrm>
            <a:off x="8539306" y="1849208"/>
            <a:ext cx="785005" cy="190240"/>
          </a:xfrm>
          <a:prstGeom prst="rect">
            <a:avLst/>
          </a:prstGeom>
          <a:noFill/>
          <a:ln>
            <a:noFill/>
          </a:ln>
        </p:spPr>
        <p:txBody>
          <a:bodyPr vert="horz" wrap="squar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Outbound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4233A78B-7178-9F10-CEDE-F33C3B23EB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11813" y="2738959"/>
            <a:ext cx="756745" cy="756745"/>
          </a:xfrm>
          <a:prstGeom prst="rect">
            <a:avLst/>
          </a:prstGeom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DE56D292-D38F-7175-C60E-DC368BFF8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792" y="-840589"/>
            <a:ext cx="669926" cy="668338"/>
          </a:xfrm>
          <a:prstGeom prst="rect">
            <a:avLst/>
          </a:prstGeom>
          <a:solidFill>
            <a:srgbClr val="4CC3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523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3472 L 0 -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4.16667E-7 -0.01551 L -4.16667E-7 1.48148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04167E-6 -0.01551 L 1.04167E-6 4.81481E-6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125E-6 -0.01551 L 3.125E-6 -7.40741E-7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54167E-6 -0.01551 L -3.54167E-6 4.07407E-6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-0.01551 L 2.08333E-6 1.85185E-6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0.01551 L 1.66667E-6 4.81481E-6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2" presetClass="path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4.58333E-6 -0.01551 L 4.58333E-6 1.48148E-6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path" presetSubtype="0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2" presetClass="pat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9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path" presetSubtype="0" de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10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path" presetSubtype="0" de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2" presetClass="path" presetSubtype="0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29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42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5" dur="10" fill="hold"/>
                                        <p:tgtEl>
                                          <p:spTgt spid="63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" dur="500" fill="hold"/>
                                        <p:tgtEl>
                                          <p:spTgt spid="63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6" presetClass="emp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81" dur="10" fill="hold"/>
                                        <p:tgtEl>
                                          <p:spTgt spid="61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6" presetClass="emph" presetSubtype="0" decel="10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83" dur="500" fill="hold"/>
                                        <p:tgtEl>
                                          <p:spTgt spid="61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6" presetClass="emp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7" dur="10" fill="hold"/>
                                        <p:tgtEl>
                                          <p:spTgt spid="74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9" dur="500" fill="hold"/>
                                        <p:tgtEl>
                                          <p:spTgt spid="74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3" dur="10" fill="hold"/>
                                        <p:tgtEl>
                                          <p:spTgt spid="1047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5" dur="500" fill="hold"/>
                                        <p:tgtEl>
                                          <p:spTgt spid="1047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6" presetClass="emp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9" dur="10" fill="hold"/>
                                        <p:tgtEl>
                                          <p:spTgt spid="1049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6" presetClass="emph" presetSubtype="0" decel="10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1" dur="500" fill="hold"/>
                                        <p:tgtEl>
                                          <p:spTgt spid="1049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6" presetClass="emp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05" dur="10" fill="hold"/>
                                        <p:tgtEl>
                                          <p:spTgt spid="1050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07" dur="500" fill="hold"/>
                                        <p:tgtEl>
                                          <p:spTgt spid="1050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2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4" dur="75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9" dur="10" fill="hold"/>
                                        <p:tgtEl>
                                          <p:spTgt spid="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6" presetClass="emph" presetSubtype="0" decel="10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21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6" dur="10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28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5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3218 L 3.33333E-6 3.7037E-6 " pathEditMode="relative" rAng="0" ptsTypes="AA">
                                      <p:cBhvr>
                                        <p:cTn id="244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97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9" dur="2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061" grpId="0" animBg="1"/>
      <p:bldP spid="1063" grpId="0" animBg="1"/>
      <p:bldP spid="1065" grpId="0" animBg="1"/>
      <p:bldP spid="74" grpId="0" animBg="1"/>
      <p:bldP spid="74" grpId="1" animBg="1"/>
      <p:bldP spid="74" grpId="2" animBg="1"/>
      <p:bldP spid="61" grpId="0" animBg="1"/>
      <p:bldP spid="61" grpId="1" animBg="1"/>
      <p:bldP spid="61" grpId="2" animBg="1"/>
      <p:bldP spid="63" grpId="0" animBg="1"/>
      <p:bldP spid="63" grpId="1" animBg="1"/>
      <p:bldP spid="63" grpId="2" animBg="1"/>
      <p:bldP spid="1081" grpId="0" animBg="1"/>
      <p:bldP spid="1081" grpId="1" animBg="1"/>
      <p:bldP spid="96" grpId="0"/>
      <p:bldP spid="96" grpId="1"/>
      <p:bldP spid="98" grpId="0"/>
      <p:bldP spid="98" grpId="1"/>
      <p:bldP spid="58" grpId="0"/>
      <p:bldP spid="58" grpId="1"/>
      <p:bldP spid="59" grpId="0"/>
      <p:bldP spid="59" grpId="1"/>
      <p:bldP spid="60" grpId="0"/>
      <p:bldP spid="60" grpId="1"/>
      <p:bldP spid="64" grpId="0"/>
      <p:bldP spid="64" grpId="1"/>
      <p:bldP spid="65" grpId="0"/>
      <p:bldP spid="65" grpId="1"/>
      <p:bldP spid="67" grpId="0"/>
      <p:bldP spid="67" grpId="1"/>
      <p:bldP spid="68" grpId="0"/>
      <p:bldP spid="68" grpId="1"/>
      <p:bldP spid="2" grpId="0"/>
      <p:bldP spid="2" grpId="1"/>
      <p:bldP spid="3" grpId="0"/>
      <p:bldP spid="3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 animBg="1"/>
      <p:bldP spid="45" grpId="1" animBg="1"/>
      <p:bldP spid="47" grpId="0" animBg="1"/>
      <p:bldP spid="47" grpId="1" animBg="1"/>
      <p:bldP spid="62" grpId="0" animBg="1"/>
      <p:bldP spid="62" grpId="1" animBg="1"/>
      <p:bldP spid="70" grpId="0" animBg="1"/>
      <p:bldP spid="70" grpId="1" animBg="1"/>
      <p:bldP spid="72" grpId="0" animBg="1"/>
      <p:bldP spid="72" grpId="1" animBg="1"/>
      <p:bldP spid="78" grpId="0" animBg="1"/>
      <p:bldP spid="78" grpId="1" animBg="1"/>
      <p:bldP spid="86" grpId="0" animBg="1"/>
      <p:bldP spid="86" grpId="1" animBg="1"/>
      <p:bldP spid="101" grpId="0"/>
      <p:bldP spid="101" grpId="1"/>
      <p:bldP spid="1047" grpId="0" animBg="1"/>
      <p:bldP spid="1047" grpId="1" animBg="1"/>
      <p:bldP spid="1047" grpId="2" animBg="1"/>
      <p:bldP spid="1049" grpId="0" animBg="1"/>
      <p:bldP spid="1049" grpId="1" animBg="1"/>
      <p:bldP spid="1049" grpId="2" animBg="1"/>
      <p:bldP spid="1050" grpId="0" animBg="1"/>
      <p:bldP spid="1050" grpId="1" animBg="1"/>
      <p:bldP spid="1050" grpId="2" animBg="1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67944-0A72-7C28-5532-B019CD89E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ihandform: Form 39">
            <a:extLst>
              <a:ext uri="{FF2B5EF4-FFF2-40B4-BE49-F238E27FC236}">
                <a16:creationId xmlns:a16="http://schemas.microsoft.com/office/drawing/2014/main" id="{AC0A9DF5-EA9E-7D83-749F-331E233D4FF3}"/>
              </a:ext>
            </a:extLst>
          </p:cNvPr>
          <p:cNvSpPr>
            <a:spLocks/>
          </p:cNvSpPr>
          <p:nvPr/>
        </p:nvSpPr>
        <p:spPr bwMode="auto">
          <a:xfrm flipV="1">
            <a:off x="2557529" y="1997429"/>
            <a:ext cx="8869363" cy="1831378"/>
          </a:xfrm>
          <a:custGeom>
            <a:avLst/>
            <a:gdLst>
              <a:gd name="csX0" fmla="*/ 0 w 8869363"/>
              <a:gd name="csY0" fmla="*/ 0 h 1831378"/>
              <a:gd name="csX1" fmla="*/ 8869363 w 8869363"/>
              <a:gd name="csY1" fmla="*/ 0 h 1831378"/>
              <a:gd name="csX2" fmla="*/ 8869363 w 8869363"/>
              <a:gd name="csY2" fmla="*/ 231707 h 1831378"/>
              <a:gd name="csX3" fmla="*/ 8869363 w 8869363"/>
              <a:gd name="csY3" fmla="*/ 491596 h 1831378"/>
              <a:gd name="csX4" fmla="*/ 8869363 w 8869363"/>
              <a:gd name="csY4" fmla="*/ 528341 h 1831378"/>
              <a:gd name="csX5" fmla="*/ 8869363 w 8869363"/>
              <a:gd name="csY5" fmla="*/ 723303 h 1831378"/>
              <a:gd name="csX6" fmla="*/ 8869363 w 8869363"/>
              <a:gd name="csY6" fmla="*/ 986341 h 1831378"/>
              <a:gd name="csX7" fmla="*/ 8869363 w 8869363"/>
              <a:gd name="csY7" fmla="*/ 991044 h 1831378"/>
              <a:gd name="csX8" fmla="*/ 8869363 w 8869363"/>
              <a:gd name="csY8" fmla="*/ 1019937 h 1831378"/>
              <a:gd name="csX9" fmla="*/ 8869363 w 8869363"/>
              <a:gd name="csY9" fmla="*/ 1477937 h 1831378"/>
              <a:gd name="csX10" fmla="*/ 8869363 w 8869363"/>
              <a:gd name="csY10" fmla="*/ 1482640 h 1831378"/>
              <a:gd name="csX11" fmla="*/ 8807093 w 8869363"/>
              <a:gd name="csY11" fmla="*/ 1580316 h 1831378"/>
              <a:gd name="csX12" fmla="*/ 8418714 w 8869363"/>
              <a:gd name="csY12" fmla="*/ 1806778 h 1831378"/>
              <a:gd name="csX13" fmla="*/ 8317930 w 8869363"/>
              <a:gd name="csY13" fmla="*/ 1831378 h 1831378"/>
              <a:gd name="csX14" fmla="*/ 540995 w 8869363"/>
              <a:gd name="csY14" fmla="*/ 1831378 h 1831378"/>
              <a:gd name="csX15" fmla="*/ 454249 w 8869363"/>
              <a:gd name="csY15" fmla="*/ 1811481 h 1831378"/>
              <a:gd name="csX16" fmla="*/ 41394 w 8869363"/>
              <a:gd name="csY16" fmla="*/ 1574166 h 1831378"/>
              <a:gd name="csX17" fmla="*/ 0 w 8869363"/>
              <a:gd name="csY17" fmla="*/ 1496387 h 1831378"/>
              <a:gd name="csX18" fmla="*/ 0 w 8869363"/>
              <a:gd name="csY18" fmla="*/ 1492046 h 1831378"/>
              <a:gd name="csX19" fmla="*/ 0 w 8869363"/>
              <a:gd name="csY19" fmla="*/ 1019937 h 1831378"/>
              <a:gd name="csX20" fmla="*/ 0 w 8869363"/>
              <a:gd name="csY20" fmla="*/ 1004791 h 1831378"/>
              <a:gd name="csX21" fmla="*/ 0 w 8869363"/>
              <a:gd name="csY21" fmla="*/ 1000450 h 1831378"/>
              <a:gd name="csX22" fmla="*/ 0 w 8869363"/>
              <a:gd name="csY22" fmla="*/ 737050 h 1831378"/>
              <a:gd name="csX23" fmla="*/ 0 w 8869363"/>
              <a:gd name="csY23" fmla="*/ 528341 h 1831378"/>
              <a:gd name="csX24" fmla="*/ 0 w 8869363"/>
              <a:gd name="csY24" fmla="*/ 491596 h 1831378"/>
              <a:gd name="csX25" fmla="*/ 0 w 8869363"/>
              <a:gd name="csY25" fmla="*/ 245454 h 18313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8869363" h="1831378">
                <a:moveTo>
                  <a:pt x="0" y="0"/>
                </a:moveTo>
                <a:lnTo>
                  <a:pt x="8869363" y="0"/>
                </a:lnTo>
                <a:lnTo>
                  <a:pt x="8869363" y="231707"/>
                </a:lnTo>
                <a:lnTo>
                  <a:pt x="8869363" y="491596"/>
                </a:lnTo>
                <a:lnTo>
                  <a:pt x="8869363" y="528341"/>
                </a:lnTo>
                <a:lnTo>
                  <a:pt x="8869363" y="723303"/>
                </a:lnTo>
                <a:lnTo>
                  <a:pt x="8869363" y="986341"/>
                </a:lnTo>
                <a:cubicBezTo>
                  <a:pt x="8869363" y="988150"/>
                  <a:pt x="8869363" y="989597"/>
                  <a:pt x="8869363" y="991044"/>
                </a:cubicBezTo>
                <a:lnTo>
                  <a:pt x="8869363" y="1019937"/>
                </a:lnTo>
                <a:lnTo>
                  <a:pt x="8869363" y="1477937"/>
                </a:lnTo>
                <a:cubicBezTo>
                  <a:pt x="8869363" y="1479746"/>
                  <a:pt x="8869363" y="1481193"/>
                  <a:pt x="8869363" y="1482640"/>
                </a:cubicBezTo>
                <a:cubicBezTo>
                  <a:pt x="8868283" y="1530393"/>
                  <a:pt x="8844167" y="1554631"/>
                  <a:pt x="8807093" y="1580316"/>
                </a:cubicBezTo>
                <a:lnTo>
                  <a:pt x="8418714" y="1806778"/>
                </a:lnTo>
                <a:cubicBezTo>
                  <a:pt x="8384880" y="1824505"/>
                  <a:pt x="8355724" y="1830293"/>
                  <a:pt x="8317930" y="1831378"/>
                </a:cubicBezTo>
                <a:cubicBezTo>
                  <a:pt x="5725258" y="1831378"/>
                  <a:pt x="3134026" y="1831378"/>
                  <a:pt x="540995" y="1831378"/>
                </a:cubicBezTo>
                <a:cubicBezTo>
                  <a:pt x="508240" y="1830293"/>
                  <a:pt x="483044" y="1826314"/>
                  <a:pt x="454249" y="1811481"/>
                </a:cubicBezTo>
                <a:lnTo>
                  <a:pt x="41394" y="1574166"/>
                </a:lnTo>
                <a:cubicBezTo>
                  <a:pt x="14398" y="1553184"/>
                  <a:pt x="720" y="1525328"/>
                  <a:pt x="0" y="1496387"/>
                </a:cubicBezTo>
                <a:cubicBezTo>
                  <a:pt x="0" y="1494940"/>
                  <a:pt x="0" y="1493493"/>
                  <a:pt x="0" y="1492046"/>
                </a:cubicBezTo>
                <a:lnTo>
                  <a:pt x="0" y="1019937"/>
                </a:lnTo>
                <a:lnTo>
                  <a:pt x="0" y="1004791"/>
                </a:lnTo>
                <a:cubicBezTo>
                  <a:pt x="0" y="1003344"/>
                  <a:pt x="0" y="1001897"/>
                  <a:pt x="0" y="1000450"/>
                </a:cubicBezTo>
                <a:lnTo>
                  <a:pt x="0" y="737050"/>
                </a:lnTo>
                <a:lnTo>
                  <a:pt x="0" y="528341"/>
                </a:lnTo>
                <a:lnTo>
                  <a:pt x="0" y="491596"/>
                </a:lnTo>
                <a:lnTo>
                  <a:pt x="0" y="245454"/>
                </a:lnTo>
                <a:close/>
              </a:path>
            </a:pathLst>
          </a:custGeom>
          <a:gradFill>
            <a:gsLst>
              <a:gs pos="0">
                <a:srgbClr val="B81A5D">
                  <a:alpha val="0"/>
                </a:srgbClr>
              </a:gs>
              <a:gs pos="57000">
                <a:srgbClr val="B81A5D">
                  <a:alpha val="33000"/>
                </a:srgbClr>
              </a:gs>
            </a:gsLst>
            <a:lin ang="5400000" scaled="0"/>
          </a:gradFill>
          <a:ln w="12700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4" name="Freihandform: Form 73">
            <a:extLst>
              <a:ext uri="{FF2B5EF4-FFF2-40B4-BE49-F238E27FC236}">
                <a16:creationId xmlns:a16="http://schemas.microsoft.com/office/drawing/2014/main" id="{AF47A5F8-9F47-42CA-5F22-E6F17F17A926}"/>
              </a:ext>
            </a:extLst>
          </p:cNvPr>
          <p:cNvSpPr>
            <a:spLocks/>
          </p:cNvSpPr>
          <p:nvPr/>
        </p:nvSpPr>
        <p:spPr bwMode="auto">
          <a:xfrm flipH="1">
            <a:off x="6441832" y="1996087"/>
            <a:ext cx="4979952" cy="684238"/>
          </a:xfrm>
          <a:custGeom>
            <a:avLst/>
            <a:gdLst>
              <a:gd name="csX0" fmla="*/ 4431821 w 4979952"/>
              <a:gd name="csY0" fmla="*/ 97 h 684238"/>
              <a:gd name="csX1" fmla="*/ 3110889 w 4979952"/>
              <a:gd name="csY1" fmla="*/ 97 h 684238"/>
              <a:gd name="csX2" fmla="*/ 3099192 w 4979952"/>
              <a:gd name="csY2" fmla="*/ 1168 h 684238"/>
              <a:gd name="csX3" fmla="*/ 3088982 w 4979952"/>
              <a:gd name="csY3" fmla="*/ 97 h 684238"/>
              <a:gd name="csX4" fmla="*/ 1858745 w 4979952"/>
              <a:gd name="csY4" fmla="*/ 97 h 684238"/>
              <a:gd name="csX5" fmla="*/ 1768050 w 4979952"/>
              <a:gd name="csY5" fmla="*/ 97 h 684238"/>
              <a:gd name="csX6" fmla="*/ 537813 w 4979952"/>
              <a:gd name="csY6" fmla="*/ 97 h 684238"/>
              <a:gd name="csX7" fmla="*/ 453869 w 4979952"/>
              <a:gd name="csY7" fmla="*/ 19243 h 684238"/>
              <a:gd name="csX8" fmla="*/ 55205 w 4979952"/>
              <a:gd name="csY8" fmla="*/ 246340 h 684238"/>
              <a:gd name="csX9" fmla="*/ 61341 w 4979952"/>
              <a:gd name="csY9" fmla="*/ 434306 h 684238"/>
              <a:gd name="csX10" fmla="*/ 449965 w 4979952"/>
              <a:gd name="csY10" fmla="*/ 660284 h 684238"/>
              <a:gd name="csX11" fmla="*/ 551060 w 4979952"/>
              <a:gd name="csY11" fmla="*/ 684042 h 684238"/>
              <a:gd name="csX12" fmla="*/ 1781297 w 4979952"/>
              <a:gd name="csY12" fmla="*/ 684042 h 684238"/>
              <a:gd name="csX13" fmla="*/ 1866136 w 4979952"/>
              <a:gd name="csY13" fmla="*/ 684042 h 684238"/>
              <a:gd name="csX14" fmla="*/ 3096373 w 4979952"/>
              <a:gd name="csY14" fmla="*/ 684042 h 684238"/>
              <a:gd name="csX15" fmla="*/ 3111515 w 4979952"/>
              <a:gd name="csY15" fmla="*/ 682848 h 684238"/>
              <a:gd name="csX16" fmla="*/ 3124136 w 4979952"/>
              <a:gd name="csY16" fmla="*/ 684042 h 684238"/>
              <a:gd name="csX17" fmla="*/ 4439212 w 4979952"/>
              <a:gd name="csY17" fmla="*/ 684042 h 684238"/>
              <a:gd name="csX18" fmla="*/ 4526084 w 4979952"/>
              <a:gd name="csY18" fmla="*/ 665036 h 684238"/>
              <a:gd name="csX19" fmla="*/ 4924748 w 4979952"/>
              <a:gd name="csY19" fmla="*/ 437939 h 684238"/>
              <a:gd name="csX20" fmla="*/ 4918613 w 4979952"/>
              <a:gd name="csY20" fmla="*/ 249973 h 684238"/>
              <a:gd name="csX21" fmla="*/ 4529988 w 4979952"/>
              <a:gd name="csY21" fmla="*/ 23995 h 684238"/>
              <a:gd name="csX22" fmla="*/ 4431821 w 4979952"/>
              <a:gd name="csY22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979952" h="684238">
                <a:moveTo>
                  <a:pt x="4431821" y="97"/>
                </a:moveTo>
                <a:lnTo>
                  <a:pt x="3110889" y="97"/>
                </a:lnTo>
                <a:lnTo>
                  <a:pt x="3099192" y="1168"/>
                </a:lnTo>
                <a:lnTo>
                  <a:pt x="3088982" y="97"/>
                </a:lnTo>
                <a:lnTo>
                  <a:pt x="1858745" y="97"/>
                </a:lnTo>
                <a:lnTo>
                  <a:pt x="1768050" y="97"/>
                </a:lnTo>
                <a:lnTo>
                  <a:pt x="537813" y="97"/>
                </a:lnTo>
                <a:cubicBezTo>
                  <a:pt x="508112" y="-741"/>
                  <a:pt x="478411" y="5268"/>
                  <a:pt x="453869" y="19243"/>
                </a:cubicBezTo>
                <a:lnTo>
                  <a:pt x="55205" y="246340"/>
                </a:lnTo>
                <a:cubicBezTo>
                  <a:pt x="-24695" y="291759"/>
                  <a:pt x="-13679" y="390703"/>
                  <a:pt x="61341" y="434306"/>
                </a:cubicBezTo>
                <a:lnTo>
                  <a:pt x="449965" y="660284"/>
                </a:lnTo>
                <a:cubicBezTo>
                  <a:pt x="478969" y="677054"/>
                  <a:pt x="515502" y="685579"/>
                  <a:pt x="551060" y="684042"/>
                </a:cubicBezTo>
                <a:lnTo>
                  <a:pt x="1781297" y="684042"/>
                </a:lnTo>
                <a:lnTo>
                  <a:pt x="1866136" y="684042"/>
                </a:lnTo>
                <a:lnTo>
                  <a:pt x="3096373" y="684042"/>
                </a:lnTo>
                <a:lnTo>
                  <a:pt x="3111515" y="682848"/>
                </a:lnTo>
                <a:lnTo>
                  <a:pt x="3124136" y="684042"/>
                </a:lnTo>
                <a:lnTo>
                  <a:pt x="4439212" y="684042"/>
                </a:lnTo>
                <a:cubicBezTo>
                  <a:pt x="4469889" y="685439"/>
                  <a:pt x="4500706" y="679430"/>
                  <a:pt x="4526084" y="665036"/>
                </a:cubicBezTo>
                <a:lnTo>
                  <a:pt x="4924748" y="437939"/>
                </a:lnTo>
                <a:cubicBezTo>
                  <a:pt x="5004648" y="392380"/>
                  <a:pt x="4993632" y="293576"/>
                  <a:pt x="4918613" y="249973"/>
                </a:cubicBezTo>
                <a:lnTo>
                  <a:pt x="4529988" y="23995"/>
                </a:lnTo>
                <a:cubicBezTo>
                  <a:pt x="4501821" y="7644"/>
                  <a:pt x="4466403" y="-1021"/>
                  <a:pt x="4431821" y="97"/>
                </a:cubicBezTo>
                <a:close/>
              </a:path>
            </a:pathLst>
          </a:custGeom>
          <a:solidFill>
            <a:srgbClr val="326287"/>
          </a:solidFill>
          <a:ln>
            <a:noFill/>
          </a:ln>
          <a:effectLst>
            <a:outerShdw blurRad="317500" dist="177800" dir="5400000" algn="t" rotWithShape="0">
              <a:srgbClr val="003055">
                <a:alpha val="7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Freeform 9">
            <a:extLst>
              <a:ext uri="{FF2B5EF4-FFF2-40B4-BE49-F238E27FC236}">
                <a16:creationId xmlns:a16="http://schemas.microsoft.com/office/drawing/2014/main" id="{FAC61617-99B0-51E6-70AB-5BFD22B07E0B}"/>
              </a:ext>
            </a:extLst>
          </p:cNvPr>
          <p:cNvSpPr>
            <a:spLocks/>
          </p:cNvSpPr>
          <p:nvPr/>
        </p:nvSpPr>
        <p:spPr bwMode="auto">
          <a:xfrm flipH="1">
            <a:off x="5136297" y="1986460"/>
            <a:ext cx="1124253" cy="703196"/>
          </a:xfrm>
          <a:custGeom>
            <a:avLst/>
            <a:gdLst>
              <a:gd name="T0" fmla="*/ 573 w 8063"/>
              <a:gd name="T1" fmla="*/ 1830 h 5030"/>
              <a:gd name="T2" fmla="*/ 3432 w 8063"/>
              <a:gd name="T3" fmla="*/ 205 h 5030"/>
              <a:gd name="T4" fmla="*/ 4659 w 8063"/>
              <a:gd name="T5" fmla="*/ 239 h 5030"/>
              <a:gd name="T6" fmla="*/ 7447 w 8063"/>
              <a:gd name="T7" fmla="*/ 1856 h 5030"/>
              <a:gd name="T8" fmla="*/ 7491 w 8063"/>
              <a:gd name="T9" fmla="*/ 3201 h 5030"/>
              <a:gd name="T10" fmla="*/ 4632 w 8063"/>
              <a:gd name="T11" fmla="*/ 4826 h 5030"/>
              <a:gd name="T12" fmla="*/ 3404 w 8063"/>
              <a:gd name="T13" fmla="*/ 4792 h 5030"/>
              <a:gd name="T14" fmla="*/ 617 w 8063"/>
              <a:gd name="T15" fmla="*/ 3175 h 5030"/>
              <a:gd name="T16" fmla="*/ 573 w 8063"/>
              <a:gd name="T17" fmla="*/ 1830 h 5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063" h="5030">
                <a:moveTo>
                  <a:pt x="573" y="1830"/>
                </a:moveTo>
                <a:lnTo>
                  <a:pt x="3432" y="205"/>
                </a:lnTo>
                <a:cubicBezTo>
                  <a:pt x="3791" y="0"/>
                  <a:pt x="4306" y="34"/>
                  <a:pt x="4659" y="239"/>
                </a:cubicBezTo>
                <a:lnTo>
                  <a:pt x="7447" y="1856"/>
                </a:lnTo>
                <a:cubicBezTo>
                  <a:pt x="7984" y="2168"/>
                  <a:pt x="8063" y="2875"/>
                  <a:pt x="7491" y="3201"/>
                </a:cubicBezTo>
                <a:lnTo>
                  <a:pt x="4632" y="4826"/>
                </a:lnTo>
                <a:cubicBezTo>
                  <a:pt x="4272" y="5030"/>
                  <a:pt x="3758" y="4997"/>
                  <a:pt x="3404" y="4792"/>
                </a:cubicBezTo>
                <a:lnTo>
                  <a:pt x="617" y="3175"/>
                </a:lnTo>
                <a:cubicBezTo>
                  <a:pt x="79" y="2863"/>
                  <a:pt x="0" y="2155"/>
                  <a:pt x="573" y="1830"/>
                </a:cubicBezTo>
                <a:close/>
              </a:path>
            </a:pathLst>
          </a:custGeom>
          <a:solidFill>
            <a:srgbClr val="326287"/>
          </a:solidFill>
          <a:ln>
            <a:noFill/>
          </a:ln>
          <a:effectLst>
            <a:outerShdw blurRad="317500" dist="177800" dir="5400000" algn="t" rotWithShape="0">
              <a:srgbClr val="003055">
                <a:alpha val="7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10">
            <a:extLst>
              <a:ext uri="{FF2B5EF4-FFF2-40B4-BE49-F238E27FC236}">
                <a16:creationId xmlns:a16="http://schemas.microsoft.com/office/drawing/2014/main" id="{46598BB3-193D-FA17-ED84-D832A50A5B73}"/>
              </a:ext>
            </a:extLst>
          </p:cNvPr>
          <p:cNvSpPr>
            <a:spLocks/>
          </p:cNvSpPr>
          <p:nvPr/>
        </p:nvSpPr>
        <p:spPr bwMode="auto">
          <a:xfrm flipH="1">
            <a:off x="2548331" y="1995066"/>
            <a:ext cx="2456267" cy="686600"/>
          </a:xfrm>
          <a:custGeom>
            <a:avLst/>
            <a:gdLst>
              <a:gd name="T0" fmla="*/ 4034 w 17615"/>
              <a:gd name="T1" fmla="*/ 8 h 4913"/>
              <a:gd name="T2" fmla="*/ 13507 w 17615"/>
              <a:gd name="T3" fmla="*/ 8 h 4913"/>
              <a:gd name="T4" fmla="*/ 14211 w 17615"/>
              <a:gd name="T5" fmla="*/ 179 h 4913"/>
              <a:gd name="T6" fmla="*/ 16998 w 17615"/>
              <a:gd name="T7" fmla="*/ 1796 h 4913"/>
              <a:gd name="T8" fmla="*/ 17042 w 17615"/>
              <a:gd name="T9" fmla="*/ 3141 h 4913"/>
              <a:gd name="T10" fmla="*/ 14183 w 17615"/>
              <a:gd name="T11" fmla="*/ 4766 h 4913"/>
              <a:gd name="T12" fmla="*/ 13560 w 17615"/>
              <a:gd name="T13" fmla="*/ 4902 h 4913"/>
              <a:gd name="T14" fmla="*/ 4129 w 17615"/>
              <a:gd name="T15" fmla="*/ 4902 h 4913"/>
              <a:gd name="T16" fmla="*/ 3404 w 17615"/>
              <a:gd name="T17" fmla="*/ 4732 h 4913"/>
              <a:gd name="T18" fmla="*/ 617 w 17615"/>
              <a:gd name="T19" fmla="*/ 3115 h 4913"/>
              <a:gd name="T20" fmla="*/ 573 w 17615"/>
              <a:gd name="T21" fmla="*/ 1770 h 4913"/>
              <a:gd name="T22" fmla="*/ 3432 w 17615"/>
              <a:gd name="T23" fmla="*/ 145 h 4913"/>
              <a:gd name="T24" fmla="*/ 4034 w 17615"/>
              <a:gd name="T25" fmla="*/ 8 h 4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615" h="4913">
                <a:moveTo>
                  <a:pt x="4034" y="8"/>
                </a:moveTo>
                <a:lnTo>
                  <a:pt x="13507" y="8"/>
                </a:lnTo>
                <a:cubicBezTo>
                  <a:pt x="13755" y="0"/>
                  <a:pt x="14009" y="62"/>
                  <a:pt x="14211" y="179"/>
                </a:cubicBezTo>
                <a:lnTo>
                  <a:pt x="16998" y="1796"/>
                </a:lnTo>
                <a:cubicBezTo>
                  <a:pt x="17536" y="2108"/>
                  <a:pt x="17615" y="2815"/>
                  <a:pt x="17042" y="3141"/>
                </a:cubicBezTo>
                <a:lnTo>
                  <a:pt x="14183" y="4766"/>
                </a:lnTo>
                <a:cubicBezTo>
                  <a:pt x="14001" y="4869"/>
                  <a:pt x="13780" y="4912"/>
                  <a:pt x="13560" y="4902"/>
                </a:cubicBezTo>
                <a:lnTo>
                  <a:pt x="4129" y="4902"/>
                </a:lnTo>
                <a:cubicBezTo>
                  <a:pt x="3874" y="4913"/>
                  <a:pt x="3612" y="4852"/>
                  <a:pt x="3404" y="4732"/>
                </a:cubicBezTo>
                <a:lnTo>
                  <a:pt x="617" y="3115"/>
                </a:lnTo>
                <a:cubicBezTo>
                  <a:pt x="79" y="2803"/>
                  <a:pt x="0" y="2095"/>
                  <a:pt x="573" y="1770"/>
                </a:cubicBezTo>
                <a:lnTo>
                  <a:pt x="3432" y="145"/>
                </a:lnTo>
                <a:cubicBezTo>
                  <a:pt x="3608" y="45"/>
                  <a:pt x="3821" y="2"/>
                  <a:pt x="4034" y="8"/>
                </a:cubicBezTo>
                <a:close/>
              </a:path>
            </a:pathLst>
          </a:custGeom>
          <a:solidFill>
            <a:srgbClr val="326287"/>
          </a:solidFill>
          <a:ln>
            <a:noFill/>
          </a:ln>
          <a:effectLst>
            <a:outerShdw blurRad="317500" dist="177800" dir="5400000" algn="t" rotWithShape="0">
              <a:srgbClr val="003055">
                <a:alpha val="72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uppieren 9" hidden="1">
            <a:extLst>
              <a:ext uri="{FF2B5EF4-FFF2-40B4-BE49-F238E27FC236}">
                <a16:creationId xmlns:a16="http://schemas.microsoft.com/office/drawing/2014/main" id="{4DE475F2-411C-00F1-26D8-B511D9FCC83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8331" y="2477187"/>
            <a:ext cx="8873452" cy="684238"/>
            <a:chOff x="2548331" y="2493190"/>
            <a:chExt cx="8873452" cy="684238"/>
          </a:xfrm>
        </p:grpSpPr>
        <p:grpSp>
          <p:nvGrpSpPr>
            <p:cNvPr id="1056" name="Gruppieren 1055" hidden="1">
              <a:extLst>
                <a:ext uri="{FF2B5EF4-FFF2-40B4-BE49-F238E27FC236}">
                  <a16:creationId xmlns:a16="http://schemas.microsoft.com/office/drawing/2014/main" id="{B73B5F8D-3BE8-4DFE-820B-C212137F5962}"/>
                </a:ext>
              </a:extLst>
            </p:cNvPr>
            <p:cNvGrpSpPr/>
            <p:nvPr/>
          </p:nvGrpSpPr>
          <p:grpSpPr>
            <a:xfrm>
              <a:off x="2548331" y="2493190"/>
              <a:ext cx="8873452" cy="684238"/>
              <a:chOff x="2548331" y="3419604"/>
              <a:chExt cx="8873452" cy="684238"/>
            </a:xfrm>
          </p:grpSpPr>
          <p:sp>
            <p:nvSpPr>
              <p:cNvPr id="1055" name="Freihandform: Form 1054" hidden="1">
                <a:extLst>
                  <a:ext uri="{FF2B5EF4-FFF2-40B4-BE49-F238E27FC236}">
                    <a16:creationId xmlns:a16="http://schemas.microsoft.com/office/drawing/2014/main" id="{37CFB5C3-B3FA-F166-3718-71582FCEBF9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548331" y="3419604"/>
                <a:ext cx="8873452" cy="684238"/>
              </a:xfrm>
              <a:custGeom>
                <a:avLst/>
                <a:gdLst>
                  <a:gd name="csX0" fmla="*/ 8325321 w 8873452"/>
                  <a:gd name="csY0" fmla="*/ 97 h 684238"/>
                  <a:gd name="csX1" fmla="*/ 8300625 w 8873452"/>
                  <a:gd name="csY1" fmla="*/ 97 h 684238"/>
                  <a:gd name="csX2" fmla="*/ 7004389 w 8873452"/>
                  <a:gd name="csY2" fmla="*/ 97 h 684238"/>
                  <a:gd name="csX3" fmla="*/ 6982482 w 8873452"/>
                  <a:gd name="csY3" fmla="*/ 97 h 684238"/>
                  <a:gd name="csX4" fmla="*/ 6979693 w 8873452"/>
                  <a:gd name="csY4" fmla="*/ 97 h 684238"/>
                  <a:gd name="csX5" fmla="*/ 5752245 w 8873452"/>
                  <a:gd name="csY5" fmla="*/ 97 h 684238"/>
                  <a:gd name="csX6" fmla="*/ 5661550 w 8873452"/>
                  <a:gd name="csY6" fmla="*/ 97 h 684238"/>
                  <a:gd name="csX7" fmla="*/ 4431820 w 8873452"/>
                  <a:gd name="csY7" fmla="*/ 97 h 684238"/>
                  <a:gd name="csX8" fmla="*/ 4431313 w 8873452"/>
                  <a:gd name="csY8" fmla="*/ 97 h 684238"/>
                  <a:gd name="csX9" fmla="*/ 3110888 w 8873452"/>
                  <a:gd name="csY9" fmla="*/ 97 h 684238"/>
                  <a:gd name="csX10" fmla="*/ 3099191 w 8873452"/>
                  <a:gd name="csY10" fmla="*/ 1168 h 684238"/>
                  <a:gd name="csX11" fmla="*/ 3088981 w 8873452"/>
                  <a:gd name="csY11" fmla="*/ 97 h 684238"/>
                  <a:gd name="csX12" fmla="*/ 1858744 w 8873452"/>
                  <a:gd name="csY12" fmla="*/ 97 h 684238"/>
                  <a:gd name="csX13" fmla="*/ 1768049 w 8873452"/>
                  <a:gd name="csY13" fmla="*/ 97 h 684238"/>
                  <a:gd name="csX14" fmla="*/ 537812 w 8873452"/>
                  <a:gd name="csY14" fmla="*/ 97 h 684238"/>
                  <a:gd name="csX15" fmla="*/ 453868 w 8873452"/>
                  <a:gd name="csY15" fmla="*/ 19243 h 684238"/>
                  <a:gd name="csX16" fmla="*/ 55204 w 8873452"/>
                  <a:gd name="csY16" fmla="*/ 246340 h 684238"/>
                  <a:gd name="csX17" fmla="*/ 61340 w 8873452"/>
                  <a:gd name="csY17" fmla="*/ 434306 h 684238"/>
                  <a:gd name="csX18" fmla="*/ 449964 w 8873452"/>
                  <a:gd name="csY18" fmla="*/ 660284 h 684238"/>
                  <a:gd name="csX19" fmla="*/ 551059 w 8873452"/>
                  <a:gd name="csY19" fmla="*/ 684042 h 684238"/>
                  <a:gd name="csX20" fmla="*/ 1781296 w 8873452"/>
                  <a:gd name="csY20" fmla="*/ 684042 h 684238"/>
                  <a:gd name="csX21" fmla="*/ 1866135 w 8873452"/>
                  <a:gd name="csY21" fmla="*/ 684042 h 684238"/>
                  <a:gd name="csX22" fmla="*/ 3096372 w 8873452"/>
                  <a:gd name="csY22" fmla="*/ 684042 h 684238"/>
                  <a:gd name="csX23" fmla="*/ 3111514 w 8873452"/>
                  <a:gd name="csY23" fmla="*/ 682848 h 684238"/>
                  <a:gd name="csX24" fmla="*/ 3124135 w 8873452"/>
                  <a:gd name="csY24" fmla="*/ 684042 h 684238"/>
                  <a:gd name="csX25" fmla="*/ 4439211 w 8873452"/>
                  <a:gd name="csY25" fmla="*/ 684042 h 684238"/>
                  <a:gd name="csX26" fmla="*/ 4442128 w 8873452"/>
                  <a:gd name="csY26" fmla="*/ 683812 h 684238"/>
                  <a:gd name="csX27" fmla="*/ 4444560 w 8873452"/>
                  <a:gd name="csY27" fmla="*/ 684042 h 684238"/>
                  <a:gd name="csX28" fmla="*/ 5674797 w 8873452"/>
                  <a:gd name="csY28" fmla="*/ 684042 h 684238"/>
                  <a:gd name="csX29" fmla="*/ 5759636 w 8873452"/>
                  <a:gd name="csY29" fmla="*/ 684042 h 684238"/>
                  <a:gd name="csX30" fmla="*/ 6989873 w 8873452"/>
                  <a:gd name="csY30" fmla="*/ 684042 h 684238"/>
                  <a:gd name="csX31" fmla="*/ 6991547 w 8873452"/>
                  <a:gd name="csY31" fmla="*/ 683910 h 684238"/>
                  <a:gd name="csX32" fmla="*/ 6992940 w 8873452"/>
                  <a:gd name="csY32" fmla="*/ 684042 h 684238"/>
                  <a:gd name="csX33" fmla="*/ 7017634 w 8873452"/>
                  <a:gd name="csY33" fmla="*/ 684042 h 684238"/>
                  <a:gd name="csX34" fmla="*/ 7017636 w 8873452"/>
                  <a:gd name="csY34" fmla="*/ 684042 h 684238"/>
                  <a:gd name="csX35" fmla="*/ 8332712 w 8873452"/>
                  <a:gd name="csY35" fmla="*/ 684042 h 684238"/>
                  <a:gd name="csX36" fmla="*/ 8419584 w 8873452"/>
                  <a:gd name="csY36" fmla="*/ 665036 h 684238"/>
                  <a:gd name="csX37" fmla="*/ 8818248 w 8873452"/>
                  <a:gd name="csY37" fmla="*/ 437939 h 684238"/>
                  <a:gd name="csX38" fmla="*/ 8812113 w 8873452"/>
                  <a:gd name="csY38" fmla="*/ 249973 h 684238"/>
                  <a:gd name="csX39" fmla="*/ 8423488 w 8873452"/>
                  <a:gd name="csY39" fmla="*/ 23995 h 684238"/>
                  <a:gd name="csX40" fmla="*/ 8325321 w 8873452"/>
                  <a:gd name="csY40" fmla="*/ 97 h 6842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873452" h="684238">
                    <a:moveTo>
                      <a:pt x="8325321" y="97"/>
                    </a:moveTo>
                    <a:lnTo>
                      <a:pt x="8300625" y="97"/>
                    </a:lnTo>
                    <a:lnTo>
                      <a:pt x="7004389" y="97"/>
                    </a:lnTo>
                    <a:lnTo>
                      <a:pt x="6982482" y="97"/>
                    </a:lnTo>
                    <a:lnTo>
                      <a:pt x="6979693" y="97"/>
                    </a:lnTo>
                    <a:lnTo>
                      <a:pt x="5752245" y="97"/>
                    </a:lnTo>
                    <a:lnTo>
                      <a:pt x="5661550" y="97"/>
                    </a:lnTo>
                    <a:lnTo>
                      <a:pt x="4431820" y="97"/>
                    </a:lnTo>
                    <a:lnTo>
                      <a:pt x="4431313" y="97"/>
                    </a:lnTo>
                    <a:lnTo>
                      <a:pt x="3110888" y="97"/>
                    </a:lnTo>
                    <a:lnTo>
                      <a:pt x="3099191" y="1168"/>
                    </a:lnTo>
                    <a:lnTo>
                      <a:pt x="3088981" y="97"/>
                    </a:lnTo>
                    <a:lnTo>
                      <a:pt x="1858744" y="97"/>
                    </a:lnTo>
                    <a:lnTo>
                      <a:pt x="1768049" y="97"/>
                    </a:lnTo>
                    <a:lnTo>
                      <a:pt x="537812" y="97"/>
                    </a:lnTo>
                    <a:cubicBezTo>
                      <a:pt x="508111" y="-741"/>
                      <a:pt x="478410" y="5268"/>
                      <a:pt x="453868" y="19243"/>
                    </a:cubicBezTo>
                    <a:lnTo>
                      <a:pt x="55204" y="246340"/>
                    </a:lnTo>
                    <a:cubicBezTo>
                      <a:pt x="-24696" y="291759"/>
                      <a:pt x="-13680" y="390703"/>
                      <a:pt x="61340" y="434306"/>
                    </a:cubicBezTo>
                    <a:lnTo>
                      <a:pt x="449964" y="660284"/>
                    </a:lnTo>
                    <a:cubicBezTo>
                      <a:pt x="478968" y="677054"/>
                      <a:pt x="515501" y="685579"/>
                      <a:pt x="551059" y="684042"/>
                    </a:cubicBezTo>
                    <a:lnTo>
                      <a:pt x="1781296" y="684042"/>
                    </a:lnTo>
                    <a:lnTo>
                      <a:pt x="1866135" y="684042"/>
                    </a:lnTo>
                    <a:lnTo>
                      <a:pt x="3096372" y="684042"/>
                    </a:lnTo>
                    <a:lnTo>
                      <a:pt x="3111514" y="682848"/>
                    </a:lnTo>
                    <a:lnTo>
                      <a:pt x="3124135" y="684042"/>
                    </a:lnTo>
                    <a:lnTo>
                      <a:pt x="4439211" y="684042"/>
                    </a:lnTo>
                    <a:lnTo>
                      <a:pt x="4442128" y="683812"/>
                    </a:lnTo>
                    <a:lnTo>
                      <a:pt x="4444560" y="684042"/>
                    </a:lnTo>
                    <a:lnTo>
                      <a:pt x="5674797" y="684042"/>
                    </a:lnTo>
                    <a:lnTo>
                      <a:pt x="5759636" y="684042"/>
                    </a:lnTo>
                    <a:lnTo>
                      <a:pt x="6989873" y="684042"/>
                    </a:lnTo>
                    <a:lnTo>
                      <a:pt x="6991547" y="683910"/>
                    </a:lnTo>
                    <a:lnTo>
                      <a:pt x="6992940" y="684042"/>
                    </a:lnTo>
                    <a:lnTo>
                      <a:pt x="7017634" y="684042"/>
                    </a:lnTo>
                    <a:lnTo>
                      <a:pt x="7017636" y="684042"/>
                    </a:lnTo>
                    <a:lnTo>
                      <a:pt x="8332712" y="684042"/>
                    </a:lnTo>
                    <a:cubicBezTo>
                      <a:pt x="8363389" y="685439"/>
                      <a:pt x="8394206" y="679430"/>
                      <a:pt x="8419584" y="665036"/>
                    </a:cubicBezTo>
                    <a:lnTo>
                      <a:pt x="8818248" y="437939"/>
                    </a:lnTo>
                    <a:cubicBezTo>
                      <a:pt x="8898148" y="392380"/>
                      <a:pt x="8887132" y="293576"/>
                      <a:pt x="8812113" y="249973"/>
                    </a:cubicBezTo>
                    <a:lnTo>
                      <a:pt x="8423488" y="23995"/>
                    </a:lnTo>
                    <a:cubicBezTo>
                      <a:pt x="8395321" y="7644"/>
                      <a:pt x="8359903" y="-1021"/>
                      <a:pt x="8325321" y="97"/>
                    </a:cubicBezTo>
                    <a:close/>
                  </a:path>
                </a:pathLst>
              </a:custGeom>
              <a:solidFill>
                <a:schemeClr val="bg1">
                  <a:alpha val="8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122" name="Gruppieren 121" hidden="1">
                <a:extLst>
                  <a:ext uri="{FF2B5EF4-FFF2-40B4-BE49-F238E27FC236}">
                    <a16:creationId xmlns:a16="http://schemas.microsoft.com/office/drawing/2014/main" id="{C7990120-859D-DA0C-03B5-3AB8FA6D7B93}"/>
                  </a:ext>
                </a:extLst>
              </p:cNvPr>
              <p:cNvGrpSpPr/>
              <p:nvPr/>
            </p:nvGrpSpPr>
            <p:grpSpPr>
              <a:xfrm>
                <a:off x="3223102" y="3744677"/>
                <a:ext cx="7548606" cy="0"/>
                <a:chOff x="3155574" y="3092450"/>
                <a:chExt cx="7548606" cy="0"/>
              </a:xfrm>
            </p:grpSpPr>
            <p:cxnSp>
              <p:nvCxnSpPr>
                <p:cNvPr id="113" name="Gerader Verbinder 112" hidden="1">
                  <a:extLst>
                    <a:ext uri="{FF2B5EF4-FFF2-40B4-BE49-F238E27FC236}">
                      <a16:creationId xmlns:a16="http://schemas.microsoft.com/office/drawing/2014/main" id="{34F62E20-B01B-0C9B-28F6-4F9AF29807C0}"/>
                    </a:ext>
                  </a:extLst>
                </p:cNvPr>
                <p:cNvCxnSpPr/>
                <p:nvPr/>
              </p:nvCxnSpPr>
              <p:spPr>
                <a:xfrm>
                  <a:off x="3155574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Gerader Verbinder 113" hidden="1">
                  <a:extLst>
                    <a:ext uri="{FF2B5EF4-FFF2-40B4-BE49-F238E27FC236}">
                      <a16:creationId xmlns:a16="http://schemas.microsoft.com/office/drawing/2014/main" id="{ACDC1D74-7E03-7890-95AB-5D2F241359B9}"/>
                    </a:ext>
                  </a:extLst>
                </p:cNvPr>
                <p:cNvCxnSpPr/>
                <p:nvPr/>
              </p:nvCxnSpPr>
              <p:spPr>
                <a:xfrm>
                  <a:off x="406315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Gerader Verbinder 114" hidden="1">
                  <a:extLst>
                    <a:ext uri="{FF2B5EF4-FFF2-40B4-BE49-F238E27FC236}">
                      <a16:creationId xmlns:a16="http://schemas.microsoft.com/office/drawing/2014/main" id="{01D4DE82-7103-C9F1-6888-5A271CB0061E}"/>
                    </a:ext>
                  </a:extLst>
                </p:cNvPr>
                <p:cNvCxnSpPr/>
                <p:nvPr/>
              </p:nvCxnSpPr>
              <p:spPr>
                <a:xfrm>
                  <a:off x="4970726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Gerader Verbinder 115" hidden="1">
                  <a:extLst>
                    <a:ext uri="{FF2B5EF4-FFF2-40B4-BE49-F238E27FC236}">
                      <a16:creationId xmlns:a16="http://schemas.microsoft.com/office/drawing/2014/main" id="{F5D19FD4-E536-0A7B-2A18-88E8E02BE308}"/>
                    </a:ext>
                  </a:extLst>
                </p:cNvPr>
                <p:cNvCxnSpPr/>
                <p:nvPr/>
              </p:nvCxnSpPr>
              <p:spPr>
                <a:xfrm>
                  <a:off x="5878302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Gerader Verbinder 116" hidden="1">
                  <a:extLst>
                    <a:ext uri="{FF2B5EF4-FFF2-40B4-BE49-F238E27FC236}">
                      <a16:creationId xmlns:a16="http://schemas.microsoft.com/office/drawing/2014/main" id="{34694B41-8FE7-0FC7-5E76-A3FFCB32503C}"/>
                    </a:ext>
                  </a:extLst>
                </p:cNvPr>
                <p:cNvCxnSpPr/>
                <p:nvPr/>
              </p:nvCxnSpPr>
              <p:spPr>
                <a:xfrm>
                  <a:off x="6785878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Gerader Verbinder 117" hidden="1">
                  <a:extLst>
                    <a:ext uri="{FF2B5EF4-FFF2-40B4-BE49-F238E27FC236}">
                      <a16:creationId xmlns:a16="http://schemas.microsoft.com/office/drawing/2014/main" id="{C0DADCCF-0935-9474-B9A8-98BC167C586F}"/>
                    </a:ext>
                  </a:extLst>
                </p:cNvPr>
                <p:cNvCxnSpPr/>
                <p:nvPr/>
              </p:nvCxnSpPr>
              <p:spPr>
                <a:xfrm>
                  <a:off x="7693454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Gerader Verbinder 118" hidden="1">
                  <a:extLst>
                    <a:ext uri="{FF2B5EF4-FFF2-40B4-BE49-F238E27FC236}">
                      <a16:creationId xmlns:a16="http://schemas.microsoft.com/office/drawing/2014/main" id="{953EEA10-4FD1-D134-34E2-7EE2E0859E90}"/>
                    </a:ext>
                  </a:extLst>
                </p:cNvPr>
                <p:cNvCxnSpPr/>
                <p:nvPr/>
              </p:nvCxnSpPr>
              <p:spPr>
                <a:xfrm>
                  <a:off x="860103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Gerader Verbinder 119" hidden="1">
                  <a:extLst>
                    <a:ext uri="{FF2B5EF4-FFF2-40B4-BE49-F238E27FC236}">
                      <a16:creationId xmlns:a16="http://schemas.microsoft.com/office/drawing/2014/main" id="{2343170C-7E79-19AE-CCA3-8E092826954C}"/>
                    </a:ext>
                  </a:extLst>
                </p:cNvPr>
                <p:cNvCxnSpPr/>
                <p:nvPr/>
              </p:nvCxnSpPr>
              <p:spPr>
                <a:xfrm>
                  <a:off x="9508606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Gerader Verbinder 120" hidden="1">
                  <a:extLst>
                    <a:ext uri="{FF2B5EF4-FFF2-40B4-BE49-F238E27FC236}">
                      <a16:creationId xmlns:a16="http://schemas.microsoft.com/office/drawing/2014/main" id="{117F5A8C-2A49-8410-2801-B53E859718AF}"/>
                    </a:ext>
                  </a:extLst>
                </p:cNvPr>
                <p:cNvCxnSpPr/>
                <p:nvPr/>
              </p:nvCxnSpPr>
              <p:spPr>
                <a:xfrm>
                  <a:off x="1041618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1" name="Grafik 10" hidden="1">
              <a:extLst>
                <a:ext uri="{FF2B5EF4-FFF2-40B4-BE49-F238E27FC236}">
                  <a16:creationId xmlns:a16="http://schemas.microsoft.com/office/drawing/2014/main" id="{BB15BBC3-C19A-C85B-F1B0-90D512E67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8964" b="23170"/>
            <a:stretch>
              <a:fillRect/>
            </a:stretch>
          </p:blipFill>
          <p:spPr>
            <a:xfrm flipH="1">
              <a:off x="2842809" y="2564255"/>
              <a:ext cx="868251" cy="502420"/>
            </a:xfrm>
            <a:prstGeom prst="rect">
              <a:avLst/>
            </a:prstGeom>
          </p:spPr>
        </p:pic>
      </p:grpSp>
      <p:sp>
        <p:nvSpPr>
          <p:cNvPr id="39" name="Freihandform: Form 38">
            <a:extLst>
              <a:ext uri="{FF2B5EF4-FFF2-40B4-BE49-F238E27FC236}">
                <a16:creationId xmlns:a16="http://schemas.microsoft.com/office/drawing/2014/main" id="{04B8DCBE-1E81-480C-16F3-A62ECD68AABE}"/>
              </a:ext>
            </a:extLst>
          </p:cNvPr>
          <p:cNvSpPr>
            <a:spLocks/>
          </p:cNvSpPr>
          <p:nvPr/>
        </p:nvSpPr>
        <p:spPr bwMode="auto">
          <a:xfrm>
            <a:off x="2552420" y="3260646"/>
            <a:ext cx="8869363" cy="1831378"/>
          </a:xfrm>
          <a:custGeom>
            <a:avLst/>
            <a:gdLst>
              <a:gd name="csX0" fmla="*/ 0 w 8869363"/>
              <a:gd name="csY0" fmla="*/ 0 h 1831378"/>
              <a:gd name="csX1" fmla="*/ 8869363 w 8869363"/>
              <a:gd name="csY1" fmla="*/ 0 h 1831378"/>
              <a:gd name="csX2" fmla="*/ 8869363 w 8869363"/>
              <a:gd name="csY2" fmla="*/ 231707 h 1831378"/>
              <a:gd name="csX3" fmla="*/ 8869363 w 8869363"/>
              <a:gd name="csY3" fmla="*/ 491596 h 1831378"/>
              <a:gd name="csX4" fmla="*/ 8869363 w 8869363"/>
              <a:gd name="csY4" fmla="*/ 528341 h 1831378"/>
              <a:gd name="csX5" fmla="*/ 8869363 w 8869363"/>
              <a:gd name="csY5" fmla="*/ 723303 h 1831378"/>
              <a:gd name="csX6" fmla="*/ 8869363 w 8869363"/>
              <a:gd name="csY6" fmla="*/ 986341 h 1831378"/>
              <a:gd name="csX7" fmla="*/ 8869363 w 8869363"/>
              <a:gd name="csY7" fmla="*/ 991044 h 1831378"/>
              <a:gd name="csX8" fmla="*/ 8869363 w 8869363"/>
              <a:gd name="csY8" fmla="*/ 1019937 h 1831378"/>
              <a:gd name="csX9" fmla="*/ 8869363 w 8869363"/>
              <a:gd name="csY9" fmla="*/ 1477937 h 1831378"/>
              <a:gd name="csX10" fmla="*/ 8869363 w 8869363"/>
              <a:gd name="csY10" fmla="*/ 1482640 h 1831378"/>
              <a:gd name="csX11" fmla="*/ 8807093 w 8869363"/>
              <a:gd name="csY11" fmla="*/ 1580316 h 1831378"/>
              <a:gd name="csX12" fmla="*/ 8418714 w 8869363"/>
              <a:gd name="csY12" fmla="*/ 1806778 h 1831378"/>
              <a:gd name="csX13" fmla="*/ 8317930 w 8869363"/>
              <a:gd name="csY13" fmla="*/ 1831378 h 1831378"/>
              <a:gd name="csX14" fmla="*/ 540995 w 8869363"/>
              <a:gd name="csY14" fmla="*/ 1831378 h 1831378"/>
              <a:gd name="csX15" fmla="*/ 454249 w 8869363"/>
              <a:gd name="csY15" fmla="*/ 1811481 h 1831378"/>
              <a:gd name="csX16" fmla="*/ 41394 w 8869363"/>
              <a:gd name="csY16" fmla="*/ 1574166 h 1831378"/>
              <a:gd name="csX17" fmla="*/ 0 w 8869363"/>
              <a:gd name="csY17" fmla="*/ 1496387 h 1831378"/>
              <a:gd name="csX18" fmla="*/ 0 w 8869363"/>
              <a:gd name="csY18" fmla="*/ 1492046 h 1831378"/>
              <a:gd name="csX19" fmla="*/ 0 w 8869363"/>
              <a:gd name="csY19" fmla="*/ 1019937 h 1831378"/>
              <a:gd name="csX20" fmla="*/ 0 w 8869363"/>
              <a:gd name="csY20" fmla="*/ 1004791 h 1831378"/>
              <a:gd name="csX21" fmla="*/ 0 w 8869363"/>
              <a:gd name="csY21" fmla="*/ 1000450 h 1831378"/>
              <a:gd name="csX22" fmla="*/ 0 w 8869363"/>
              <a:gd name="csY22" fmla="*/ 737050 h 1831378"/>
              <a:gd name="csX23" fmla="*/ 0 w 8869363"/>
              <a:gd name="csY23" fmla="*/ 528341 h 1831378"/>
              <a:gd name="csX24" fmla="*/ 0 w 8869363"/>
              <a:gd name="csY24" fmla="*/ 491596 h 1831378"/>
              <a:gd name="csX25" fmla="*/ 0 w 8869363"/>
              <a:gd name="csY25" fmla="*/ 245454 h 18313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8869363" h="1831378">
                <a:moveTo>
                  <a:pt x="0" y="0"/>
                </a:moveTo>
                <a:lnTo>
                  <a:pt x="8869363" y="0"/>
                </a:lnTo>
                <a:lnTo>
                  <a:pt x="8869363" y="231707"/>
                </a:lnTo>
                <a:lnTo>
                  <a:pt x="8869363" y="491596"/>
                </a:lnTo>
                <a:lnTo>
                  <a:pt x="8869363" y="528341"/>
                </a:lnTo>
                <a:lnTo>
                  <a:pt x="8869363" y="723303"/>
                </a:lnTo>
                <a:lnTo>
                  <a:pt x="8869363" y="986341"/>
                </a:lnTo>
                <a:cubicBezTo>
                  <a:pt x="8869363" y="988150"/>
                  <a:pt x="8869363" y="989597"/>
                  <a:pt x="8869363" y="991044"/>
                </a:cubicBezTo>
                <a:lnTo>
                  <a:pt x="8869363" y="1019937"/>
                </a:lnTo>
                <a:lnTo>
                  <a:pt x="8869363" y="1477937"/>
                </a:lnTo>
                <a:cubicBezTo>
                  <a:pt x="8869363" y="1479746"/>
                  <a:pt x="8869363" y="1481193"/>
                  <a:pt x="8869363" y="1482640"/>
                </a:cubicBezTo>
                <a:cubicBezTo>
                  <a:pt x="8868283" y="1530393"/>
                  <a:pt x="8844167" y="1554631"/>
                  <a:pt x="8807093" y="1580316"/>
                </a:cubicBezTo>
                <a:lnTo>
                  <a:pt x="8418714" y="1806778"/>
                </a:lnTo>
                <a:cubicBezTo>
                  <a:pt x="8384880" y="1824505"/>
                  <a:pt x="8355724" y="1830293"/>
                  <a:pt x="8317930" y="1831378"/>
                </a:cubicBezTo>
                <a:cubicBezTo>
                  <a:pt x="5725258" y="1831378"/>
                  <a:pt x="3134026" y="1831378"/>
                  <a:pt x="540995" y="1831378"/>
                </a:cubicBezTo>
                <a:cubicBezTo>
                  <a:pt x="508240" y="1830293"/>
                  <a:pt x="483044" y="1826314"/>
                  <a:pt x="454249" y="1811481"/>
                </a:cubicBezTo>
                <a:lnTo>
                  <a:pt x="41394" y="1574166"/>
                </a:lnTo>
                <a:cubicBezTo>
                  <a:pt x="14398" y="1553184"/>
                  <a:pt x="720" y="1525328"/>
                  <a:pt x="0" y="1496387"/>
                </a:cubicBezTo>
                <a:cubicBezTo>
                  <a:pt x="0" y="1494940"/>
                  <a:pt x="0" y="1493493"/>
                  <a:pt x="0" y="1492046"/>
                </a:cubicBezTo>
                <a:lnTo>
                  <a:pt x="0" y="1019937"/>
                </a:lnTo>
                <a:lnTo>
                  <a:pt x="0" y="1004791"/>
                </a:lnTo>
                <a:cubicBezTo>
                  <a:pt x="0" y="1003344"/>
                  <a:pt x="0" y="1001897"/>
                  <a:pt x="0" y="1000450"/>
                </a:cubicBezTo>
                <a:lnTo>
                  <a:pt x="0" y="737050"/>
                </a:lnTo>
                <a:lnTo>
                  <a:pt x="0" y="528341"/>
                </a:lnTo>
                <a:lnTo>
                  <a:pt x="0" y="491596"/>
                </a:lnTo>
                <a:lnTo>
                  <a:pt x="0" y="245454"/>
                </a:lnTo>
                <a:close/>
              </a:path>
            </a:pathLst>
          </a:custGeom>
          <a:gradFill>
            <a:gsLst>
              <a:gs pos="0">
                <a:srgbClr val="B81A5D">
                  <a:alpha val="0"/>
                </a:srgbClr>
              </a:gs>
              <a:gs pos="57000">
                <a:srgbClr val="B81A5D">
                  <a:alpha val="33000"/>
                </a:srgbClr>
              </a:gs>
            </a:gsLst>
            <a:lin ang="5400000" scaled="0"/>
          </a:gradFill>
          <a:ln w="12700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EAF4415D-3AB5-CE4C-477F-5EAA63B9A501}"/>
              </a:ext>
            </a:extLst>
          </p:cNvPr>
          <p:cNvSpPr>
            <a:spLocks/>
          </p:cNvSpPr>
          <p:nvPr/>
        </p:nvSpPr>
        <p:spPr bwMode="auto">
          <a:xfrm flipH="1">
            <a:off x="2548331" y="4407787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003B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81" name="Text 0">
            <a:extLst>
              <a:ext uri="{FF2B5EF4-FFF2-40B4-BE49-F238E27FC236}">
                <a16:creationId xmlns:a16="http://schemas.microsoft.com/office/drawing/2014/main" id="{284538EA-4804-1117-E130-6ADF52C1A1BA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Challenges</a:t>
            </a:r>
          </a:p>
        </p:txBody>
      </p:sp>
      <p:grpSp>
        <p:nvGrpSpPr>
          <p:cNvPr id="1038" name="Gruppieren 1037">
            <a:extLst>
              <a:ext uri="{FF2B5EF4-FFF2-40B4-BE49-F238E27FC236}">
                <a16:creationId xmlns:a16="http://schemas.microsoft.com/office/drawing/2014/main" id="{C72E61B5-DCD3-1F36-7693-7C138EAA421B}"/>
              </a:ext>
            </a:extLst>
          </p:cNvPr>
          <p:cNvGrpSpPr/>
          <p:nvPr/>
        </p:nvGrpSpPr>
        <p:grpSpPr>
          <a:xfrm>
            <a:off x="2794231" y="4373568"/>
            <a:ext cx="8389994" cy="679739"/>
            <a:chOff x="2794231" y="4469029"/>
            <a:chExt cx="8389994" cy="679739"/>
          </a:xfrm>
        </p:grpSpPr>
        <p:sp>
          <p:nvSpPr>
            <p:cNvPr id="75" name="Rechteck: abgerundete Ecken 74">
              <a:extLst>
                <a:ext uri="{FF2B5EF4-FFF2-40B4-BE49-F238E27FC236}">
                  <a16:creationId xmlns:a16="http://schemas.microsoft.com/office/drawing/2014/main" id="{88EE1AC9-68E1-A5B3-BE17-3A2F6DFCD342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hteck: abgerundete Ecken 75">
              <a:extLst>
                <a:ext uri="{FF2B5EF4-FFF2-40B4-BE49-F238E27FC236}">
                  <a16:creationId xmlns:a16="http://schemas.microsoft.com/office/drawing/2014/main" id="{A8FE02FF-D03E-1ACA-5767-EBEE3EB6B49C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hteck: abgerundete Ecken 76">
              <a:extLst>
                <a:ext uri="{FF2B5EF4-FFF2-40B4-BE49-F238E27FC236}">
                  <a16:creationId xmlns:a16="http://schemas.microsoft.com/office/drawing/2014/main" id="{C3E19B05-49E4-CCF1-44D3-A399FFF214AB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hteck: abgerundete Ecken 78">
              <a:extLst>
                <a:ext uri="{FF2B5EF4-FFF2-40B4-BE49-F238E27FC236}">
                  <a16:creationId xmlns:a16="http://schemas.microsoft.com/office/drawing/2014/main" id="{05002F4F-696E-604B-1C62-337394654ED0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hteck: abgerundete Ecken 80">
              <a:extLst>
                <a:ext uri="{FF2B5EF4-FFF2-40B4-BE49-F238E27FC236}">
                  <a16:creationId xmlns:a16="http://schemas.microsoft.com/office/drawing/2014/main" id="{6CE8DF43-1EF3-52FB-3C42-A89C79A616B2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hteck: abgerundete Ecken 81">
              <a:extLst>
                <a:ext uri="{FF2B5EF4-FFF2-40B4-BE49-F238E27FC236}">
                  <a16:creationId xmlns:a16="http://schemas.microsoft.com/office/drawing/2014/main" id="{7292476A-DAB1-51A1-4224-473BA7A64C16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hteck: abgerundete Ecken 82">
              <a:extLst>
                <a:ext uri="{FF2B5EF4-FFF2-40B4-BE49-F238E27FC236}">
                  <a16:creationId xmlns:a16="http://schemas.microsoft.com/office/drawing/2014/main" id="{49094503-E297-EF5A-AD4D-F2F1544840F5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Rechteck 95">
            <a:extLst>
              <a:ext uri="{FF2B5EF4-FFF2-40B4-BE49-F238E27FC236}">
                <a16:creationId xmlns:a16="http://schemas.microsoft.com/office/drawing/2014/main" id="{79369068-B459-AA65-0964-7BBEE71FB3DA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919D4A06-0AD2-ED85-19D3-C5C007361F32}"/>
              </a:ext>
            </a:extLst>
          </p:cNvPr>
          <p:cNvSpPr/>
          <p:nvPr/>
        </p:nvSpPr>
        <p:spPr>
          <a:xfrm>
            <a:off x="467583" y="4603657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64D06937-37F4-7A22-F90E-EDAB6AD0C622}"/>
              </a:ext>
            </a:extLst>
          </p:cNvPr>
          <p:cNvSpPr/>
          <p:nvPr/>
        </p:nvSpPr>
        <p:spPr>
          <a:xfrm>
            <a:off x="3775640" y="522721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7F5BF535-ACF6-867E-92FE-547F6D3AB195}"/>
              </a:ext>
            </a:extLst>
          </p:cNvPr>
          <p:cNvSpPr/>
          <p:nvPr/>
        </p:nvSpPr>
        <p:spPr>
          <a:xfrm>
            <a:off x="6355264" y="522721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A9282E99-16B7-F6B0-856A-B03051233634}"/>
              </a:ext>
            </a:extLst>
          </p:cNvPr>
          <p:cNvSpPr/>
          <p:nvPr/>
        </p:nvSpPr>
        <p:spPr>
          <a:xfrm>
            <a:off x="8934888" y="522721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6257F4DE-4400-AE82-14AD-561FF3464ECA}"/>
              </a:ext>
            </a:extLst>
          </p:cNvPr>
          <p:cNvSpPr/>
          <p:nvPr/>
        </p:nvSpPr>
        <p:spPr>
          <a:xfrm>
            <a:off x="2485828" y="522721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EDCB245A-5862-669F-79D1-4A45321C38F5}"/>
              </a:ext>
            </a:extLst>
          </p:cNvPr>
          <p:cNvSpPr/>
          <p:nvPr/>
        </p:nvSpPr>
        <p:spPr>
          <a:xfrm>
            <a:off x="5065452" y="522721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52EAE201-B16F-2A45-6085-B84E5C5D0B8F}"/>
              </a:ext>
            </a:extLst>
          </p:cNvPr>
          <p:cNvSpPr/>
          <p:nvPr/>
        </p:nvSpPr>
        <p:spPr>
          <a:xfrm>
            <a:off x="7645076" y="522721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787BB29D-AF85-01A8-B17B-24022B9FECA3}"/>
              </a:ext>
            </a:extLst>
          </p:cNvPr>
          <p:cNvSpPr/>
          <p:nvPr/>
        </p:nvSpPr>
        <p:spPr>
          <a:xfrm>
            <a:off x="10224697" y="522721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sp>
        <p:nvSpPr>
          <p:cNvPr id="2" name="Rechteck 5">
            <a:extLst>
              <a:ext uri="{FF2B5EF4-FFF2-40B4-BE49-F238E27FC236}">
                <a16:creationId xmlns:a16="http://schemas.microsoft.com/office/drawing/2014/main" id="{B53EBAD4-5D2D-D497-1890-A5575921DD2B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3" name="Rechteck 6">
            <a:extLst>
              <a:ext uri="{FF2B5EF4-FFF2-40B4-BE49-F238E27FC236}">
                <a16:creationId xmlns:a16="http://schemas.microsoft.com/office/drawing/2014/main" id="{8A868117-4AE6-8614-C41A-E99E8209C548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41" name="Rechteck 18">
            <a:extLst>
              <a:ext uri="{FF2B5EF4-FFF2-40B4-BE49-F238E27FC236}">
                <a16:creationId xmlns:a16="http://schemas.microsoft.com/office/drawing/2014/main" id="{3248AF8F-2042-603D-D272-52093C4E2BB6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42" name="Rechteck 19">
            <a:extLst>
              <a:ext uri="{FF2B5EF4-FFF2-40B4-BE49-F238E27FC236}">
                <a16:creationId xmlns:a16="http://schemas.microsoft.com/office/drawing/2014/main" id="{D19FCA18-587B-123B-273B-9C7335F96BA9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43" name="Rechteck 20">
            <a:extLst>
              <a:ext uri="{FF2B5EF4-FFF2-40B4-BE49-F238E27FC236}">
                <a16:creationId xmlns:a16="http://schemas.microsoft.com/office/drawing/2014/main" id="{7DD623D7-558F-2FB2-3730-97FC93E382D9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44" name="Rechteck 21">
            <a:extLst>
              <a:ext uri="{FF2B5EF4-FFF2-40B4-BE49-F238E27FC236}">
                <a16:creationId xmlns:a16="http://schemas.microsoft.com/office/drawing/2014/main" id="{6435D0DA-F889-340F-C888-1C876004DD67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100" name="!!PHY_07">
            <a:extLst>
              <a:ext uri="{FF2B5EF4-FFF2-40B4-BE49-F238E27FC236}">
                <a16:creationId xmlns:a16="http://schemas.microsoft.com/office/drawing/2014/main" id="{66B8768B-4DDD-8571-0C6A-6E1B5B05F61F}"/>
              </a:ext>
            </a:extLst>
          </p:cNvPr>
          <p:cNvSpPr/>
          <p:nvPr/>
        </p:nvSpPr>
        <p:spPr>
          <a:xfrm>
            <a:off x="10539064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!!PHY_06">
            <a:extLst>
              <a:ext uri="{FF2B5EF4-FFF2-40B4-BE49-F238E27FC236}">
                <a16:creationId xmlns:a16="http://schemas.microsoft.com/office/drawing/2014/main" id="{0ED1D673-2E32-5759-68CF-67C173CF36A1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!!PHY_05">
            <a:extLst>
              <a:ext uri="{FF2B5EF4-FFF2-40B4-BE49-F238E27FC236}">
                <a16:creationId xmlns:a16="http://schemas.microsoft.com/office/drawing/2014/main" id="{585E6E9F-0426-A84F-52C6-12F42BE83909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!!PHY_04">
            <a:extLst>
              <a:ext uri="{FF2B5EF4-FFF2-40B4-BE49-F238E27FC236}">
                <a16:creationId xmlns:a16="http://schemas.microsoft.com/office/drawing/2014/main" id="{B5F8751A-A107-CAC9-E430-FC20075B97B1}"/>
              </a:ext>
            </a:extLst>
          </p:cNvPr>
          <p:cNvSpPr/>
          <p:nvPr/>
        </p:nvSpPr>
        <p:spPr>
          <a:xfrm>
            <a:off x="6666649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!!PHY_03">
            <a:extLst>
              <a:ext uri="{FF2B5EF4-FFF2-40B4-BE49-F238E27FC236}">
                <a16:creationId xmlns:a16="http://schemas.microsoft.com/office/drawing/2014/main" id="{1010E2EC-EAC7-4376-4F13-FF0D983C81A5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!!PHY_02">
            <a:extLst>
              <a:ext uri="{FF2B5EF4-FFF2-40B4-BE49-F238E27FC236}">
                <a16:creationId xmlns:a16="http://schemas.microsoft.com/office/drawing/2014/main" id="{566CAE6E-9C28-A031-A5DA-5DE1BBF4A607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!!PHY_01">
            <a:extLst>
              <a:ext uri="{FF2B5EF4-FFF2-40B4-BE49-F238E27FC236}">
                <a16:creationId xmlns:a16="http://schemas.microsoft.com/office/drawing/2014/main" id="{44CD88E4-F546-A59C-4C11-A51AD2384E5C}"/>
              </a:ext>
            </a:extLst>
          </p:cNvPr>
          <p:cNvSpPr/>
          <p:nvPr/>
        </p:nvSpPr>
        <p:spPr>
          <a:xfrm>
            <a:off x="2794231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hteck 6">
            <a:extLst>
              <a:ext uri="{FF2B5EF4-FFF2-40B4-BE49-F238E27FC236}">
                <a16:creationId xmlns:a16="http://schemas.microsoft.com/office/drawing/2014/main" id="{C6249BB6-6FAF-36BC-73E7-149D769A0061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58B435F-BEDE-F9CF-3E1C-21E7CFB815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BCF242D3-1522-25AD-EA5C-0F6122DCFF2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891" t="10997" r="11891" b="12785"/>
          <a:stretch>
            <a:fillRect/>
          </a:stretch>
        </p:blipFill>
        <p:spPr>
          <a:xfrm>
            <a:off x="10571894" y="1974963"/>
            <a:ext cx="579500" cy="5795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251B821E-0724-95FE-38E8-39E8A91AA7B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47C09389-2151-1DB4-DE36-B318AACAE2E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587" t="9500" r="6413" b="9500"/>
          <a:stretch>
            <a:fillRect/>
          </a:stretch>
        </p:blipFill>
        <p:spPr>
          <a:xfrm>
            <a:off x="2815177" y="1952606"/>
            <a:ext cx="624216" cy="624214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E31639F8-5CB7-6A50-F7F2-28440CD9EB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1037" name="Grafik 1036">
            <a:extLst>
              <a:ext uri="{FF2B5EF4-FFF2-40B4-BE49-F238E27FC236}">
                <a16:creationId xmlns:a16="http://schemas.microsoft.com/office/drawing/2014/main" id="{30F593AB-7283-5300-188F-CD8091D93BF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863" t="11368" r="16863" b="22359"/>
          <a:stretch>
            <a:fillRect/>
          </a:stretch>
        </p:blipFill>
        <p:spPr>
          <a:xfrm>
            <a:off x="2867172" y="4384636"/>
            <a:ext cx="459434" cy="459434"/>
          </a:xfrm>
          <a:prstGeom prst="rect">
            <a:avLst/>
          </a:prstGeom>
        </p:spPr>
      </p:pic>
      <p:pic>
        <p:nvPicPr>
          <p:cNvPr id="1040" name="Grafik 1039">
            <a:extLst>
              <a:ext uri="{FF2B5EF4-FFF2-40B4-BE49-F238E27FC236}">
                <a16:creationId xmlns:a16="http://schemas.microsoft.com/office/drawing/2014/main" id="{2D2B8BC0-2753-1001-BD52-CD03E3964EF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863" t="11368" r="16863" b="22359"/>
          <a:stretch>
            <a:fillRect/>
          </a:stretch>
        </p:blipFill>
        <p:spPr>
          <a:xfrm>
            <a:off x="5473867" y="4384636"/>
            <a:ext cx="459434" cy="459434"/>
          </a:xfrm>
          <a:prstGeom prst="rect">
            <a:avLst/>
          </a:prstGeom>
        </p:spPr>
      </p:pic>
      <p:pic>
        <p:nvPicPr>
          <p:cNvPr id="1041" name="Grafik 1040">
            <a:extLst>
              <a:ext uri="{FF2B5EF4-FFF2-40B4-BE49-F238E27FC236}">
                <a16:creationId xmlns:a16="http://schemas.microsoft.com/office/drawing/2014/main" id="{25F243D5-D13B-F0F8-E064-9EFD5B085FE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863" t="11368" r="16863" b="22359"/>
          <a:stretch>
            <a:fillRect/>
          </a:stretch>
        </p:blipFill>
        <p:spPr>
          <a:xfrm>
            <a:off x="6759512" y="4384636"/>
            <a:ext cx="459434" cy="459434"/>
          </a:xfrm>
          <a:prstGeom prst="rect">
            <a:avLst/>
          </a:prstGeom>
        </p:spPr>
      </p:pic>
      <p:pic>
        <p:nvPicPr>
          <p:cNvPr id="1042" name="Grafik 1041">
            <a:extLst>
              <a:ext uri="{FF2B5EF4-FFF2-40B4-BE49-F238E27FC236}">
                <a16:creationId xmlns:a16="http://schemas.microsoft.com/office/drawing/2014/main" id="{7050CD23-F294-6CDF-2D52-26E2C91C9E4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863" t="11368" r="16863" b="22359"/>
          <a:stretch>
            <a:fillRect/>
          </a:stretch>
        </p:blipFill>
        <p:spPr>
          <a:xfrm>
            <a:off x="8048982" y="4384636"/>
            <a:ext cx="459434" cy="459434"/>
          </a:xfrm>
          <a:prstGeom prst="rect">
            <a:avLst/>
          </a:prstGeom>
        </p:spPr>
      </p:pic>
      <p:pic>
        <p:nvPicPr>
          <p:cNvPr id="1043" name="Grafik 1042">
            <a:extLst>
              <a:ext uri="{FF2B5EF4-FFF2-40B4-BE49-F238E27FC236}">
                <a16:creationId xmlns:a16="http://schemas.microsoft.com/office/drawing/2014/main" id="{4590C924-6FE7-AB22-30AC-858E40822A6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863" t="11368" r="16863" b="22359"/>
          <a:stretch>
            <a:fillRect/>
          </a:stretch>
        </p:blipFill>
        <p:spPr>
          <a:xfrm>
            <a:off x="9309851" y="4384636"/>
            <a:ext cx="459434" cy="459434"/>
          </a:xfrm>
          <a:prstGeom prst="rect">
            <a:avLst/>
          </a:prstGeom>
        </p:spPr>
      </p:pic>
      <p:pic>
        <p:nvPicPr>
          <p:cNvPr id="1044" name="Grafik 1043">
            <a:extLst>
              <a:ext uri="{FF2B5EF4-FFF2-40B4-BE49-F238E27FC236}">
                <a16:creationId xmlns:a16="http://schemas.microsoft.com/office/drawing/2014/main" id="{5E9008DD-D2E0-A765-D48F-F411033E2D8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863" t="11368" r="16863" b="22359"/>
          <a:stretch>
            <a:fillRect/>
          </a:stretch>
        </p:blipFill>
        <p:spPr>
          <a:xfrm>
            <a:off x="10631927" y="4384636"/>
            <a:ext cx="459434" cy="459434"/>
          </a:xfrm>
          <a:prstGeom prst="rect">
            <a:avLst/>
          </a:prstGeom>
        </p:spPr>
      </p:pic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F05089F1-6106-1003-A1EF-0B9644A08180}"/>
              </a:ext>
            </a:extLst>
          </p:cNvPr>
          <p:cNvCxnSpPr/>
          <p:nvPr/>
        </p:nvCxnSpPr>
        <p:spPr>
          <a:xfrm>
            <a:off x="12568526" y="2850411"/>
            <a:ext cx="0" cy="288000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CE86750B-79BE-9DE0-E741-07A27811A473}"/>
              </a:ext>
            </a:extLst>
          </p:cNvPr>
          <p:cNvGrpSpPr/>
          <p:nvPr/>
        </p:nvGrpSpPr>
        <p:grpSpPr>
          <a:xfrm flipV="1">
            <a:off x="3122776" y="7958817"/>
            <a:ext cx="7738871" cy="466996"/>
            <a:chOff x="3122776" y="2850411"/>
            <a:chExt cx="7738871" cy="466996"/>
          </a:xfrm>
        </p:grpSpPr>
        <p:grpSp>
          <p:nvGrpSpPr>
            <p:cNvPr id="84" name="Gruppieren 83">
              <a:extLst>
                <a:ext uri="{FF2B5EF4-FFF2-40B4-BE49-F238E27FC236}">
                  <a16:creationId xmlns:a16="http://schemas.microsoft.com/office/drawing/2014/main" id="{BFC61250-3B2B-4072-F839-E1CA63BB0750}"/>
                </a:ext>
              </a:extLst>
            </p:cNvPr>
            <p:cNvGrpSpPr/>
            <p:nvPr/>
          </p:nvGrpSpPr>
          <p:grpSpPr>
            <a:xfrm>
              <a:off x="3122776" y="2850411"/>
              <a:ext cx="7738870" cy="288000"/>
              <a:chOff x="3122776" y="1325880"/>
              <a:chExt cx="7738870" cy="288000"/>
            </a:xfrm>
          </p:grpSpPr>
          <p:cxnSp>
            <p:nvCxnSpPr>
              <p:cNvPr id="87" name="Gerader Verbinder 86">
                <a:extLst>
                  <a:ext uri="{FF2B5EF4-FFF2-40B4-BE49-F238E27FC236}">
                    <a16:creationId xmlns:a16="http://schemas.microsoft.com/office/drawing/2014/main" id="{EAFF07CC-5F1F-A952-6E18-5C173F87B7B7}"/>
                  </a:ext>
                </a:extLst>
              </p:cNvPr>
              <p:cNvCxnSpPr/>
              <p:nvPr/>
            </p:nvCxnSpPr>
            <p:spPr>
              <a:xfrm>
                <a:off x="3122776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Gerader Verbinder 87">
                <a:extLst>
                  <a:ext uri="{FF2B5EF4-FFF2-40B4-BE49-F238E27FC236}">
                    <a16:creationId xmlns:a16="http://schemas.microsoft.com/office/drawing/2014/main" id="{E8DC1359-8A58-6701-5C6A-F4F5606B2D7E}"/>
                  </a:ext>
                </a:extLst>
              </p:cNvPr>
              <p:cNvCxnSpPr/>
              <p:nvPr/>
            </p:nvCxnSpPr>
            <p:spPr>
              <a:xfrm>
                <a:off x="4412588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Gerader Verbinder 88">
                <a:extLst>
                  <a:ext uri="{FF2B5EF4-FFF2-40B4-BE49-F238E27FC236}">
                    <a16:creationId xmlns:a16="http://schemas.microsoft.com/office/drawing/2014/main" id="{88F8BBB5-1B5A-E53D-3D9F-5E49AB26C615}"/>
                  </a:ext>
                </a:extLst>
              </p:cNvPr>
              <p:cNvCxnSpPr/>
              <p:nvPr/>
            </p:nvCxnSpPr>
            <p:spPr>
              <a:xfrm>
                <a:off x="5702400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Gerader Verbinder 89">
                <a:extLst>
                  <a:ext uri="{FF2B5EF4-FFF2-40B4-BE49-F238E27FC236}">
                    <a16:creationId xmlns:a16="http://schemas.microsoft.com/office/drawing/2014/main" id="{D719D0C4-9109-DBAB-32FC-F67DC83EB677}"/>
                  </a:ext>
                </a:extLst>
              </p:cNvPr>
              <p:cNvCxnSpPr/>
              <p:nvPr/>
            </p:nvCxnSpPr>
            <p:spPr>
              <a:xfrm>
                <a:off x="6992212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Gerader Verbinder 90">
                <a:extLst>
                  <a:ext uri="{FF2B5EF4-FFF2-40B4-BE49-F238E27FC236}">
                    <a16:creationId xmlns:a16="http://schemas.microsoft.com/office/drawing/2014/main" id="{BCEABA9E-646D-EDA6-E13A-C75C7138786A}"/>
                  </a:ext>
                </a:extLst>
              </p:cNvPr>
              <p:cNvCxnSpPr/>
              <p:nvPr/>
            </p:nvCxnSpPr>
            <p:spPr>
              <a:xfrm>
                <a:off x="8282024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Gerader Verbinder 91">
                <a:extLst>
                  <a:ext uri="{FF2B5EF4-FFF2-40B4-BE49-F238E27FC236}">
                    <a16:creationId xmlns:a16="http://schemas.microsoft.com/office/drawing/2014/main" id="{28F2AEA3-4E96-557E-E8C0-3269CBD3B018}"/>
                  </a:ext>
                </a:extLst>
              </p:cNvPr>
              <p:cNvCxnSpPr/>
              <p:nvPr/>
            </p:nvCxnSpPr>
            <p:spPr>
              <a:xfrm>
                <a:off x="9571836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Gerader Verbinder 92">
                <a:extLst>
                  <a:ext uri="{FF2B5EF4-FFF2-40B4-BE49-F238E27FC236}">
                    <a16:creationId xmlns:a16="http://schemas.microsoft.com/office/drawing/2014/main" id="{A3CA7103-9DF3-2C63-0B02-199D4A5E26AB}"/>
                  </a:ext>
                </a:extLst>
              </p:cNvPr>
              <p:cNvCxnSpPr/>
              <p:nvPr/>
            </p:nvCxnSpPr>
            <p:spPr>
              <a:xfrm>
                <a:off x="10861646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Geschweifte Klammer rechts 84">
              <a:extLst>
                <a:ext uri="{FF2B5EF4-FFF2-40B4-BE49-F238E27FC236}">
                  <a16:creationId xmlns:a16="http://schemas.microsoft.com/office/drawing/2014/main" id="{C9EC575F-1E08-28E3-2822-FB90081B0EBA}"/>
                </a:ext>
              </a:extLst>
            </p:cNvPr>
            <p:cNvSpPr/>
            <p:nvPr/>
          </p:nvSpPr>
          <p:spPr>
            <a:xfrm rot="5400000">
              <a:off x="6902715" y="-641525"/>
              <a:ext cx="178994" cy="7738870"/>
            </a:xfrm>
            <a:prstGeom prst="rightBrace">
              <a:avLst>
                <a:gd name="adj1" fmla="val 52627"/>
                <a:gd name="adj2" fmla="val 50000"/>
              </a:avLst>
            </a:prstGeom>
            <a:ln w="12700">
              <a:solidFill>
                <a:srgbClr val="F27E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D0E0865A-F5A7-D435-069F-48CC257EFCBB}"/>
              </a:ext>
            </a:extLst>
          </p:cNvPr>
          <p:cNvGrpSpPr/>
          <p:nvPr/>
        </p:nvGrpSpPr>
        <p:grpSpPr>
          <a:xfrm>
            <a:off x="3122776" y="2687439"/>
            <a:ext cx="7738870" cy="386473"/>
            <a:chOff x="3122776" y="1325880"/>
            <a:chExt cx="7738870" cy="288000"/>
          </a:xfrm>
        </p:grpSpPr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FD9DDA04-D076-5475-DBA8-D6975A0CD854}"/>
                </a:ext>
              </a:extLst>
            </p:cNvPr>
            <p:cNvCxnSpPr/>
            <p:nvPr/>
          </p:nvCxnSpPr>
          <p:spPr>
            <a:xfrm>
              <a:off x="3122776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6EE02ACB-49A0-1960-A80C-1B9A2CC6B600}"/>
                </a:ext>
              </a:extLst>
            </p:cNvPr>
            <p:cNvCxnSpPr/>
            <p:nvPr/>
          </p:nvCxnSpPr>
          <p:spPr>
            <a:xfrm>
              <a:off x="4412588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9B8466D3-9E33-4F0A-842D-3F9D70CA6706}"/>
                </a:ext>
              </a:extLst>
            </p:cNvPr>
            <p:cNvCxnSpPr/>
            <p:nvPr/>
          </p:nvCxnSpPr>
          <p:spPr>
            <a:xfrm>
              <a:off x="5702400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9931F006-1C58-4160-CEFD-DE3D28276985}"/>
                </a:ext>
              </a:extLst>
            </p:cNvPr>
            <p:cNvCxnSpPr/>
            <p:nvPr/>
          </p:nvCxnSpPr>
          <p:spPr>
            <a:xfrm>
              <a:off x="6992212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C03A3E5A-0519-7E70-BB7D-09466D5D1D3A}"/>
                </a:ext>
              </a:extLst>
            </p:cNvPr>
            <p:cNvCxnSpPr/>
            <p:nvPr/>
          </p:nvCxnSpPr>
          <p:spPr>
            <a:xfrm>
              <a:off x="8282024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4CB1DC08-5CFC-6870-7061-B507302907F1}"/>
                </a:ext>
              </a:extLst>
            </p:cNvPr>
            <p:cNvCxnSpPr/>
            <p:nvPr/>
          </p:nvCxnSpPr>
          <p:spPr>
            <a:xfrm>
              <a:off x="9571836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7EE7D621-D450-203F-5178-6D3A9A3757FD}"/>
                </a:ext>
              </a:extLst>
            </p:cNvPr>
            <p:cNvCxnSpPr/>
            <p:nvPr/>
          </p:nvCxnSpPr>
          <p:spPr>
            <a:xfrm>
              <a:off x="10861646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" name="Gerader Verbinder 107">
            <a:extLst>
              <a:ext uri="{FF2B5EF4-FFF2-40B4-BE49-F238E27FC236}">
                <a16:creationId xmlns:a16="http://schemas.microsoft.com/office/drawing/2014/main" id="{BBA947C8-03D6-EDFF-5F4B-79C5667F9E5F}"/>
              </a:ext>
            </a:extLst>
          </p:cNvPr>
          <p:cNvCxnSpPr/>
          <p:nvPr/>
        </p:nvCxnSpPr>
        <p:spPr>
          <a:xfrm>
            <a:off x="3122776" y="3075718"/>
            <a:ext cx="7738870" cy="0"/>
          </a:xfrm>
          <a:prstGeom prst="line">
            <a:avLst/>
          </a:prstGeom>
          <a:ln w="12700" cap="rnd">
            <a:solidFill>
              <a:srgbClr val="F27E7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99">
            <a:extLst>
              <a:ext uri="{FF2B5EF4-FFF2-40B4-BE49-F238E27FC236}">
                <a16:creationId xmlns:a16="http://schemas.microsoft.com/office/drawing/2014/main" id="{3ABB26E2-4634-32CD-95ED-576A5062230A}"/>
              </a:ext>
            </a:extLst>
          </p:cNvPr>
          <p:cNvSpPr/>
          <p:nvPr/>
        </p:nvSpPr>
        <p:spPr>
          <a:xfrm>
            <a:off x="5967711" y="2942576"/>
            <a:ext cx="2038782" cy="261556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300">
                <a:solidFill>
                  <a:srgbClr val="003055"/>
                </a:solidFill>
                <a:latin typeface="+mj-lt"/>
              </a:rPr>
              <a:t>Physical Discrepancies</a:t>
            </a:r>
          </a:p>
        </p:txBody>
      </p:sp>
      <p:grpSp>
        <p:nvGrpSpPr>
          <p:cNvPr id="111" name="Gruppieren 110">
            <a:extLst>
              <a:ext uri="{FF2B5EF4-FFF2-40B4-BE49-F238E27FC236}">
                <a16:creationId xmlns:a16="http://schemas.microsoft.com/office/drawing/2014/main" id="{7454B74D-52D5-46B2-6C23-CE1DA06D67B8}"/>
              </a:ext>
            </a:extLst>
          </p:cNvPr>
          <p:cNvGrpSpPr/>
          <p:nvPr/>
        </p:nvGrpSpPr>
        <p:grpSpPr>
          <a:xfrm flipV="1">
            <a:off x="3122776" y="4074285"/>
            <a:ext cx="7738870" cy="386473"/>
            <a:chOff x="3122776" y="1325880"/>
            <a:chExt cx="7738870" cy="288000"/>
          </a:xfrm>
        </p:grpSpPr>
        <p:cxnSp>
          <p:nvCxnSpPr>
            <p:cNvPr id="123" name="Gerader Verbinder 122">
              <a:extLst>
                <a:ext uri="{FF2B5EF4-FFF2-40B4-BE49-F238E27FC236}">
                  <a16:creationId xmlns:a16="http://schemas.microsoft.com/office/drawing/2014/main" id="{A3DB7865-221E-5607-DEBC-003CCF8F941C}"/>
                </a:ext>
              </a:extLst>
            </p:cNvPr>
            <p:cNvCxnSpPr/>
            <p:nvPr/>
          </p:nvCxnSpPr>
          <p:spPr>
            <a:xfrm>
              <a:off x="3122776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r Verbinder 123">
              <a:extLst>
                <a:ext uri="{FF2B5EF4-FFF2-40B4-BE49-F238E27FC236}">
                  <a16:creationId xmlns:a16="http://schemas.microsoft.com/office/drawing/2014/main" id="{E981DC91-CB47-864F-721A-993723AA42F1}"/>
                </a:ext>
              </a:extLst>
            </p:cNvPr>
            <p:cNvCxnSpPr/>
            <p:nvPr/>
          </p:nvCxnSpPr>
          <p:spPr>
            <a:xfrm>
              <a:off x="4412588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r Verbinder 126">
              <a:extLst>
                <a:ext uri="{FF2B5EF4-FFF2-40B4-BE49-F238E27FC236}">
                  <a16:creationId xmlns:a16="http://schemas.microsoft.com/office/drawing/2014/main" id="{A3CF86E2-484E-4031-C783-1E64EA6CCB1D}"/>
                </a:ext>
              </a:extLst>
            </p:cNvPr>
            <p:cNvCxnSpPr/>
            <p:nvPr/>
          </p:nvCxnSpPr>
          <p:spPr>
            <a:xfrm>
              <a:off x="5702400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Gerader Verbinder 1023">
              <a:extLst>
                <a:ext uri="{FF2B5EF4-FFF2-40B4-BE49-F238E27FC236}">
                  <a16:creationId xmlns:a16="http://schemas.microsoft.com/office/drawing/2014/main" id="{CE692590-A423-187E-C10A-1D3695D216C6}"/>
                </a:ext>
              </a:extLst>
            </p:cNvPr>
            <p:cNvCxnSpPr/>
            <p:nvPr/>
          </p:nvCxnSpPr>
          <p:spPr>
            <a:xfrm>
              <a:off x="6992212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" name="Gerader Verbinder 1025">
              <a:extLst>
                <a:ext uri="{FF2B5EF4-FFF2-40B4-BE49-F238E27FC236}">
                  <a16:creationId xmlns:a16="http://schemas.microsoft.com/office/drawing/2014/main" id="{E5CF680A-0CDC-16AD-B283-B0A9C1E983BD}"/>
                </a:ext>
              </a:extLst>
            </p:cNvPr>
            <p:cNvCxnSpPr/>
            <p:nvPr/>
          </p:nvCxnSpPr>
          <p:spPr>
            <a:xfrm>
              <a:off x="8282024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7" name="Gerader Verbinder 1026">
              <a:extLst>
                <a:ext uri="{FF2B5EF4-FFF2-40B4-BE49-F238E27FC236}">
                  <a16:creationId xmlns:a16="http://schemas.microsoft.com/office/drawing/2014/main" id="{6E62A31F-759D-AF9F-4E98-80DBDD252836}"/>
                </a:ext>
              </a:extLst>
            </p:cNvPr>
            <p:cNvCxnSpPr/>
            <p:nvPr/>
          </p:nvCxnSpPr>
          <p:spPr>
            <a:xfrm>
              <a:off x="9571836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8" name="Gerader Verbinder 1027">
              <a:extLst>
                <a:ext uri="{FF2B5EF4-FFF2-40B4-BE49-F238E27FC236}">
                  <a16:creationId xmlns:a16="http://schemas.microsoft.com/office/drawing/2014/main" id="{BB3F4F1D-993B-D6D8-36BC-FE3223AC037C}"/>
                </a:ext>
              </a:extLst>
            </p:cNvPr>
            <p:cNvCxnSpPr/>
            <p:nvPr/>
          </p:nvCxnSpPr>
          <p:spPr>
            <a:xfrm>
              <a:off x="10861646" y="1325880"/>
              <a:ext cx="0" cy="288000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1" name="Freihandform: Form 1050">
            <a:extLst>
              <a:ext uri="{FF2B5EF4-FFF2-40B4-BE49-F238E27FC236}">
                <a16:creationId xmlns:a16="http://schemas.microsoft.com/office/drawing/2014/main" id="{4626B506-9503-7517-945F-50B4F81C83BD}"/>
              </a:ext>
            </a:extLst>
          </p:cNvPr>
          <p:cNvSpPr/>
          <p:nvPr/>
        </p:nvSpPr>
        <p:spPr>
          <a:xfrm>
            <a:off x="8176260" y="5671004"/>
            <a:ext cx="2667000" cy="563880"/>
          </a:xfrm>
          <a:custGeom>
            <a:avLst/>
            <a:gdLst>
              <a:gd name="csX0" fmla="*/ 2141220 w 2141220"/>
              <a:gd name="csY0" fmla="*/ 0 h 563880"/>
              <a:gd name="csX1" fmla="*/ 2141220 w 2141220"/>
              <a:gd name="csY1" fmla="*/ 563880 h 563880"/>
              <a:gd name="csX2" fmla="*/ 0 w 2141220"/>
              <a:gd name="csY2" fmla="*/ 563880 h 563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41220" h="563880">
                <a:moveTo>
                  <a:pt x="2141220" y="0"/>
                </a:moveTo>
                <a:lnTo>
                  <a:pt x="2141220" y="563880"/>
                </a:lnTo>
                <a:lnTo>
                  <a:pt x="0" y="563880"/>
                </a:lnTo>
              </a:path>
            </a:pathLst>
          </a:custGeom>
          <a:noFill/>
          <a:ln>
            <a:solidFill>
              <a:srgbClr val="F27E7E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Freihandform: Form 1051">
            <a:extLst>
              <a:ext uri="{FF2B5EF4-FFF2-40B4-BE49-F238E27FC236}">
                <a16:creationId xmlns:a16="http://schemas.microsoft.com/office/drawing/2014/main" id="{683CFCAF-05C2-5954-4A9E-3A5C1E95C7D1}"/>
              </a:ext>
            </a:extLst>
          </p:cNvPr>
          <p:cNvSpPr/>
          <p:nvPr/>
        </p:nvSpPr>
        <p:spPr>
          <a:xfrm flipH="1">
            <a:off x="3122776" y="5671004"/>
            <a:ext cx="2607464" cy="563880"/>
          </a:xfrm>
          <a:custGeom>
            <a:avLst/>
            <a:gdLst>
              <a:gd name="csX0" fmla="*/ 2141220 w 2141220"/>
              <a:gd name="csY0" fmla="*/ 0 h 563880"/>
              <a:gd name="csX1" fmla="*/ 2141220 w 2141220"/>
              <a:gd name="csY1" fmla="*/ 563880 h 563880"/>
              <a:gd name="csX2" fmla="*/ 0 w 2141220"/>
              <a:gd name="csY2" fmla="*/ 563880 h 563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41220" h="563880">
                <a:moveTo>
                  <a:pt x="2141220" y="0"/>
                </a:moveTo>
                <a:lnTo>
                  <a:pt x="2141220" y="563880"/>
                </a:lnTo>
                <a:lnTo>
                  <a:pt x="0" y="563880"/>
                </a:lnTo>
              </a:path>
            </a:pathLst>
          </a:custGeom>
          <a:noFill/>
          <a:ln>
            <a:solidFill>
              <a:srgbClr val="F27E7E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hteck 99">
            <a:extLst>
              <a:ext uri="{FF2B5EF4-FFF2-40B4-BE49-F238E27FC236}">
                <a16:creationId xmlns:a16="http://schemas.microsoft.com/office/drawing/2014/main" id="{0B515243-8D9D-BD9C-D830-59F7C8B901B8}"/>
              </a:ext>
            </a:extLst>
          </p:cNvPr>
          <p:cNvSpPr/>
          <p:nvPr/>
        </p:nvSpPr>
        <p:spPr>
          <a:xfrm>
            <a:off x="5915886" y="6104106"/>
            <a:ext cx="2142431" cy="261556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300">
                <a:solidFill>
                  <a:srgbClr val="003055"/>
                </a:solidFill>
                <a:latin typeface="+mj-lt"/>
              </a:rPr>
              <a:t>Business Consequences</a:t>
            </a:r>
          </a:p>
        </p:txBody>
      </p:sp>
      <p:sp>
        <p:nvSpPr>
          <p:cNvPr id="1057" name="Text 10">
            <a:extLst>
              <a:ext uri="{FF2B5EF4-FFF2-40B4-BE49-F238E27FC236}">
                <a16:creationId xmlns:a16="http://schemas.microsoft.com/office/drawing/2014/main" id="{12FEDD3E-B2E2-B107-66AD-92D051A04F9B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1062" name="Text 10">
            <a:extLst>
              <a:ext uri="{FF2B5EF4-FFF2-40B4-BE49-F238E27FC236}">
                <a16:creationId xmlns:a16="http://schemas.microsoft.com/office/drawing/2014/main" id="{D6C47F40-FD9B-4A1E-EE6A-DEFBD8439E28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D694A1E-E020-6E18-D94E-48019A71B24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863" t="11368" r="16863" b="22359"/>
          <a:stretch>
            <a:fillRect/>
          </a:stretch>
        </p:blipFill>
        <p:spPr>
          <a:xfrm>
            <a:off x="4177900" y="4384635"/>
            <a:ext cx="459434" cy="459434"/>
          </a:xfrm>
          <a:prstGeom prst="rect">
            <a:avLst/>
          </a:prstGeom>
        </p:spPr>
      </p:pic>
      <p:cxnSp>
        <p:nvCxnSpPr>
          <p:cNvPr id="1029" name="Gerader Verbinder 1028">
            <a:extLst>
              <a:ext uri="{FF2B5EF4-FFF2-40B4-BE49-F238E27FC236}">
                <a16:creationId xmlns:a16="http://schemas.microsoft.com/office/drawing/2014/main" id="{E49DCC74-E1EB-05C5-16D4-69D65C097121}"/>
              </a:ext>
            </a:extLst>
          </p:cNvPr>
          <p:cNvCxnSpPr/>
          <p:nvPr/>
        </p:nvCxnSpPr>
        <p:spPr>
          <a:xfrm flipV="1">
            <a:off x="3122776" y="4072479"/>
            <a:ext cx="7738870" cy="0"/>
          </a:xfrm>
          <a:prstGeom prst="line">
            <a:avLst/>
          </a:prstGeom>
          <a:ln w="12700" cap="rnd">
            <a:solidFill>
              <a:srgbClr val="F27E7E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hteck 99">
            <a:extLst>
              <a:ext uri="{FF2B5EF4-FFF2-40B4-BE49-F238E27FC236}">
                <a16:creationId xmlns:a16="http://schemas.microsoft.com/office/drawing/2014/main" id="{769EB611-6AF8-061E-38E6-898D0579493C}"/>
              </a:ext>
            </a:extLst>
          </p:cNvPr>
          <p:cNvSpPr/>
          <p:nvPr/>
        </p:nvSpPr>
        <p:spPr>
          <a:xfrm>
            <a:off x="6163664" y="3938794"/>
            <a:ext cx="1612726" cy="261556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300">
                <a:solidFill>
                  <a:srgbClr val="003055"/>
                </a:solidFill>
                <a:latin typeface="+mj-lt"/>
              </a:rPr>
              <a:t>Operational Pains</a:t>
            </a:r>
          </a:p>
        </p:txBody>
      </p:sp>
      <p:pic>
        <p:nvPicPr>
          <p:cNvPr id="1030" name="Grafik 1029">
            <a:extLst>
              <a:ext uri="{FF2B5EF4-FFF2-40B4-BE49-F238E27FC236}">
                <a16:creationId xmlns:a16="http://schemas.microsoft.com/office/drawing/2014/main" id="{49866A95-99E7-5E31-2243-B2903E14F41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032" t="11613" r="17224" b="16714"/>
          <a:stretch>
            <a:fillRect/>
          </a:stretch>
        </p:blipFill>
        <p:spPr>
          <a:xfrm>
            <a:off x="6657565" y="1942589"/>
            <a:ext cx="608606" cy="583604"/>
          </a:xfrm>
          <a:prstGeom prst="rect">
            <a:avLst/>
          </a:prstGeom>
        </p:spPr>
      </p:pic>
      <p:pic>
        <p:nvPicPr>
          <p:cNvPr id="1031" name="Grafik 1030">
            <a:extLst>
              <a:ext uri="{FF2B5EF4-FFF2-40B4-BE49-F238E27FC236}">
                <a16:creationId xmlns:a16="http://schemas.microsoft.com/office/drawing/2014/main" id="{7CE0E254-E14A-7B58-A053-0FBE9B4838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</p:spPr>
      </p:pic>
      <p:sp>
        <p:nvSpPr>
          <p:cNvPr id="7" name="Text 10">
            <a:extLst>
              <a:ext uri="{FF2B5EF4-FFF2-40B4-BE49-F238E27FC236}">
                <a16:creationId xmlns:a16="http://schemas.microsoft.com/office/drawing/2014/main" id="{62BC133D-D549-3561-05B0-52E5CBF466B3}"/>
              </a:ext>
            </a:extLst>
          </p:cNvPr>
          <p:cNvSpPr/>
          <p:nvPr/>
        </p:nvSpPr>
        <p:spPr>
          <a:xfrm>
            <a:off x="4935917" y="2020595"/>
            <a:ext cx="847522" cy="144073"/>
          </a:xfrm>
          <a:prstGeom prst="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  <p:sp>
        <p:nvSpPr>
          <p:cNvPr id="13" name="!!PD">
            <a:extLst>
              <a:ext uri="{FF2B5EF4-FFF2-40B4-BE49-F238E27FC236}">
                <a16:creationId xmlns:a16="http://schemas.microsoft.com/office/drawing/2014/main" id="{0F08D1B2-B1A9-4194-DC5F-2645294378F7}"/>
              </a:ext>
            </a:extLst>
          </p:cNvPr>
          <p:cNvSpPr/>
          <p:nvPr/>
        </p:nvSpPr>
        <p:spPr>
          <a:xfrm>
            <a:off x="523874" y="2339340"/>
            <a:ext cx="161925" cy="128854"/>
          </a:xfrm>
          <a:custGeom>
            <a:avLst/>
            <a:gdLst>
              <a:gd name="csX0" fmla="*/ 0 w 190500"/>
              <a:gd name="csY0" fmla="*/ 0 h 220980"/>
              <a:gd name="csX1" fmla="*/ 0 w 190500"/>
              <a:gd name="csY1" fmla="*/ 220980 h 220980"/>
              <a:gd name="csX2" fmla="*/ 190500 w 190500"/>
              <a:gd name="csY2" fmla="*/ 220980 h 220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0500" h="220980">
                <a:moveTo>
                  <a:pt x="0" y="0"/>
                </a:moveTo>
                <a:lnTo>
                  <a:pt x="0" y="220980"/>
                </a:lnTo>
                <a:lnTo>
                  <a:pt x="190500" y="220980"/>
                </a:lnTo>
              </a:path>
            </a:pathLst>
          </a:custGeom>
          <a:noFill/>
          <a:ln w="12700">
            <a:solidFill>
              <a:srgbClr val="F27E7E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!!OP">
            <a:extLst>
              <a:ext uri="{FF2B5EF4-FFF2-40B4-BE49-F238E27FC236}">
                <a16:creationId xmlns:a16="http://schemas.microsoft.com/office/drawing/2014/main" id="{C3DC4BD1-0D94-A22B-8299-82BDCC15B8F9}"/>
              </a:ext>
            </a:extLst>
          </p:cNvPr>
          <p:cNvSpPr/>
          <p:nvPr/>
        </p:nvSpPr>
        <p:spPr>
          <a:xfrm flipV="1">
            <a:off x="523874" y="3559175"/>
            <a:ext cx="161925" cy="269018"/>
          </a:xfrm>
          <a:custGeom>
            <a:avLst/>
            <a:gdLst>
              <a:gd name="csX0" fmla="*/ 0 w 190500"/>
              <a:gd name="csY0" fmla="*/ 0 h 220980"/>
              <a:gd name="csX1" fmla="*/ 0 w 190500"/>
              <a:gd name="csY1" fmla="*/ 220980 h 220980"/>
              <a:gd name="csX2" fmla="*/ 190500 w 190500"/>
              <a:gd name="csY2" fmla="*/ 220980 h 220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0500" h="220980">
                <a:moveTo>
                  <a:pt x="0" y="0"/>
                </a:moveTo>
                <a:lnTo>
                  <a:pt x="0" y="220980"/>
                </a:lnTo>
                <a:lnTo>
                  <a:pt x="190500" y="220980"/>
                </a:lnTo>
              </a:path>
            </a:pathLst>
          </a:custGeom>
          <a:noFill/>
          <a:ln w="12700">
            <a:solidFill>
              <a:srgbClr val="F27E7E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0436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8" dur="10" fill="hold"/>
                                        <p:tgtEl>
                                          <p:spTgt spid="1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5" dur="10" fill="hold"/>
                                        <p:tgtEl>
                                          <p:spTgt spid="2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2" dur="10" fill="hold"/>
                                        <p:tgtEl>
                                          <p:spTgt spid="2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39" grpId="0" animBg="1"/>
      <p:bldP spid="39" grpId="1" animBg="1"/>
      <p:bldP spid="16" grpId="0" animBg="1"/>
      <p:bldP spid="16" grpId="1" animBg="1"/>
      <p:bldP spid="16" grpId="2" animBg="1"/>
      <p:bldP spid="1051" grpId="0" animBg="1"/>
      <p:bldP spid="1052" grpId="0" animBg="1"/>
      <p:bldP spid="22" grpId="0" animBg="1"/>
      <p:bldP spid="22" grpId="1" animBg="1"/>
      <p:bldP spid="22" grpId="2" animBg="1"/>
      <p:bldP spid="20" grpId="0" animBg="1"/>
      <p:bldP spid="20" grpId="1" animBg="1"/>
      <p:bldP spid="20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67944-0A72-7C28-5532-B019CD89E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ihandform: Form 39">
            <a:extLst>
              <a:ext uri="{FF2B5EF4-FFF2-40B4-BE49-F238E27FC236}">
                <a16:creationId xmlns:a16="http://schemas.microsoft.com/office/drawing/2014/main" id="{AC0A9DF5-EA9E-7D83-749F-331E233D4FF3}"/>
              </a:ext>
            </a:extLst>
          </p:cNvPr>
          <p:cNvSpPr>
            <a:spLocks/>
          </p:cNvSpPr>
          <p:nvPr/>
        </p:nvSpPr>
        <p:spPr bwMode="auto">
          <a:xfrm flipV="1">
            <a:off x="2557529" y="1997428"/>
            <a:ext cx="8869363" cy="2113873"/>
          </a:xfrm>
          <a:custGeom>
            <a:avLst/>
            <a:gdLst>
              <a:gd name="csX0" fmla="*/ 0 w 8869363"/>
              <a:gd name="csY0" fmla="*/ 0 h 1831378"/>
              <a:gd name="csX1" fmla="*/ 8869363 w 8869363"/>
              <a:gd name="csY1" fmla="*/ 0 h 1831378"/>
              <a:gd name="csX2" fmla="*/ 8869363 w 8869363"/>
              <a:gd name="csY2" fmla="*/ 231707 h 1831378"/>
              <a:gd name="csX3" fmla="*/ 8869363 w 8869363"/>
              <a:gd name="csY3" fmla="*/ 491596 h 1831378"/>
              <a:gd name="csX4" fmla="*/ 8869363 w 8869363"/>
              <a:gd name="csY4" fmla="*/ 528341 h 1831378"/>
              <a:gd name="csX5" fmla="*/ 8869363 w 8869363"/>
              <a:gd name="csY5" fmla="*/ 723303 h 1831378"/>
              <a:gd name="csX6" fmla="*/ 8869363 w 8869363"/>
              <a:gd name="csY6" fmla="*/ 986341 h 1831378"/>
              <a:gd name="csX7" fmla="*/ 8869363 w 8869363"/>
              <a:gd name="csY7" fmla="*/ 991044 h 1831378"/>
              <a:gd name="csX8" fmla="*/ 8869363 w 8869363"/>
              <a:gd name="csY8" fmla="*/ 1019937 h 1831378"/>
              <a:gd name="csX9" fmla="*/ 8869363 w 8869363"/>
              <a:gd name="csY9" fmla="*/ 1477937 h 1831378"/>
              <a:gd name="csX10" fmla="*/ 8869363 w 8869363"/>
              <a:gd name="csY10" fmla="*/ 1482640 h 1831378"/>
              <a:gd name="csX11" fmla="*/ 8807093 w 8869363"/>
              <a:gd name="csY11" fmla="*/ 1580316 h 1831378"/>
              <a:gd name="csX12" fmla="*/ 8418714 w 8869363"/>
              <a:gd name="csY12" fmla="*/ 1806778 h 1831378"/>
              <a:gd name="csX13" fmla="*/ 8317930 w 8869363"/>
              <a:gd name="csY13" fmla="*/ 1831378 h 1831378"/>
              <a:gd name="csX14" fmla="*/ 540995 w 8869363"/>
              <a:gd name="csY14" fmla="*/ 1831378 h 1831378"/>
              <a:gd name="csX15" fmla="*/ 454249 w 8869363"/>
              <a:gd name="csY15" fmla="*/ 1811481 h 1831378"/>
              <a:gd name="csX16" fmla="*/ 41394 w 8869363"/>
              <a:gd name="csY16" fmla="*/ 1574166 h 1831378"/>
              <a:gd name="csX17" fmla="*/ 0 w 8869363"/>
              <a:gd name="csY17" fmla="*/ 1496387 h 1831378"/>
              <a:gd name="csX18" fmla="*/ 0 w 8869363"/>
              <a:gd name="csY18" fmla="*/ 1492046 h 1831378"/>
              <a:gd name="csX19" fmla="*/ 0 w 8869363"/>
              <a:gd name="csY19" fmla="*/ 1019937 h 1831378"/>
              <a:gd name="csX20" fmla="*/ 0 w 8869363"/>
              <a:gd name="csY20" fmla="*/ 1004791 h 1831378"/>
              <a:gd name="csX21" fmla="*/ 0 w 8869363"/>
              <a:gd name="csY21" fmla="*/ 1000450 h 1831378"/>
              <a:gd name="csX22" fmla="*/ 0 w 8869363"/>
              <a:gd name="csY22" fmla="*/ 737050 h 1831378"/>
              <a:gd name="csX23" fmla="*/ 0 w 8869363"/>
              <a:gd name="csY23" fmla="*/ 528341 h 1831378"/>
              <a:gd name="csX24" fmla="*/ 0 w 8869363"/>
              <a:gd name="csY24" fmla="*/ 491596 h 1831378"/>
              <a:gd name="csX25" fmla="*/ 0 w 8869363"/>
              <a:gd name="csY25" fmla="*/ 245454 h 18313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8869363" h="1831378">
                <a:moveTo>
                  <a:pt x="0" y="0"/>
                </a:moveTo>
                <a:lnTo>
                  <a:pt x="8869363" y="0"/>
                </a:lnTo>
                <a:lnTo>
                  <a:pt x="8869363" y="231707"/>
                </a:lnTo>
                <a:lnTo>
                  <a:pt x="8869363" y="491596"/>
                </a:lnTo>
                <a:lnTo>
                  <a:pt x="8869363" y="528341"/>
                </a:lnTo>
                <a:lnTo>
                  <a:pt x="8869363" y="723303"/>
                </a:lnTo>
                <a:lnTo>
                  <a:pt x="8869363" y="986341"/>
                </a:lnTo>
                <a:cubicBezTo>
                  <a:pt x="8869363" y="988150"/>
                  <a:pt x="8869363" y="989597"/>
                  <a:pt x="8869363" y="991044"/>
                </a:cubicBezTo>
                <a:lnTo>
                  <a:pt x="8869363" y="1019937"/>
                </a:lnTo>
                <a:lnTo>
                  <a:pt x="8869363" y="1477937"/>
                </a:lnTo>
                <a:cubicBezTo>
                  <a:pt x="8869363" y="1479746"/>
                  <a:pt x="8869363" y="1481193"/>
                  <a:pt x="8869363" y="1482640"/>
                </a:cubicBezTo>
                <a:cubicBezTo>
                  <a:pt x="8868283" y="1530393"/>
                  <a:pt x="8844167" y="1554631"/>
                  <a:pt x="8807093" y="1580316"/>
                </a:cubicBezTo>
                <a:lnTo>
                  <a:pt x="8418714" y="1806778"/>
                </a:lnTo>
                <a:cubicBezTo>
                  <a:pt x="8384880" y="1824505"/>
                  <a:pt x="8355724" y="1830293"/>
                  <a:pt x="8317930" y="1831378"/>
                </a:cubicBezTo>
                <a:cubicBezTo>
                  <a:pt x="5725258" y="1831378"/>
                  <a:pt x="3134026" y="1831378"/>
                  <a:pt x="540995" y="1831378"/>
                </a:cubicBezTo>
                <a:cubicBezTo>
                  <a:pt x="508240" y="1830293"/>
                  <a:pt x="483044" y="1826314"/>
                  <a:pt x="454249" y="1811481"/>
                </a:cubicBezTo>
                <a:lnTo>
                  <a:pt x="41394" y="1574166"/>
                </a:lnTo>
                <a:cubicBezTo>
                  <a:pt x="14398" y="1553184"/>
                  <a:pt x="720" y="1525328"/>
                  <a:pt x="0" y="1496387"/>
                </a:cubicBezTo>
                <a:cubicBezTo>
                  <a:pt x="0" y="1494940"/>
                  <a:pt x="0" y="1493493"/>
                  <a:pt x="0" y="1492046"/>
                </a:cubicBezTo>
                <a:lnTo>
                  <a:pt x="0" y="1019937"/>
                </a:lnTo>
                <a:lnTo>
                  <a:pt x="0" y="1004791"/>
                </a:lnTo>
                <a:cubicBezTo>
                  <a:pt x="0" y="1003344"/>
                  <a:pt x="0" y="1001897"/>
                  <a:pt x="0" y="1000450"/>
                </a:cubicBezTo>
                <a:lnTo>
                  <a:pt x="0" y="737050"/>
                </a:lnTo>
                <a:lnTo>
                  <a:pt x="0" y="528341"/>
                </a:lnTo>
                <a:lnTo>
                  <a:pt x="0" y="491596"/>
                </a:lnTo>
                <a:lnTo>
                  <a:pt x="0" y="245454"/>
                </a:lnTo>
                <a:close/>
              </a:path>
            </a:pathLst>
          </a:custGeom>
          <a:gradFill>
            <a:gsLst>
              <a:gs pos="0">
                <a:srgbClr val="B81A5D">
                  <a:alpha val="0"/>
                </a:srgbClr>
              </a:gs>
              <a:gs pos="57000">
                <a:srgbClr val="B81A5D">
                  <a:alpha val="18000"/>
                </a:srgbClr>
              </a:gs>
            </a:gsLst>
            <a:lin ang="5400000" scaled="0"/>
          </a:gradFill>
          <a:ln w="12700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0" name="Gruppieren 9" hidden="1">
            <a:extLst>
              <a:ext uri="{FF2B5EF4-FFF2-40B4-BE49-F238E27FC236}">
                <a16:creationId xmlns:a16="http://schemas.microsoft.com/office/drawing/2014/main" id="{4DE475F2-411C-00F1-26D8-B511D9FCC83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8331" y="2477187"/>
            <a:ext cx="8873452" cy="684238"/>
            <a:chOff x="2548331" y="2493190"/>
            <a:chExt cx="8873452" cy="684238"/>
          </a:xfrm>
        </p:grpSpPr>
        <p:grpSp>
          <p:nvGrpSpPr>
            <p:cNvPr id="1056" name="Gruppieren 1055" hidden="1">
              <a:extLst>
                <a:ext uri="{FF2B5EF4-FFF2-40B4-BE49-F238E27FC236}">
                  <a16:creationId xmlns:a16="http://schemas.microsoft.com/office/drawing/2014/main" id="{B73B5F8D-3BE8-4DFE-820B-C212137F5962}"/>
                </a:ext>
              </a:extLst>
            </p:cNvPr>
            <p:cNvGrpSpPr/>
            <p:nvPr/>
          </p:nvGrpSpPr>
          <p:grpSpPr>
            <a:xfrm>
              <a:off x="2548331" y="2493190"/>
              <a:ext cx="8873452" cy="684238"/>
              <a:chOff x="2548331" y="3419604"/>
              <a:chExt cx="8873452" cy="684238"/>
            </a:xfrm>
          </p:grpSpPr>
          <p:sp>
            <p:nvSpPr>
              <p:cNvPr id="1055" name="Freihandform: Form 1054" hidden="1">
                <a:extLst>
                  <a:ext uri="{FF2B5EF4-FFF2-40B4-BE49-F238E27FC236}">
                    <a16:creationId xmlns:a16="http://schemas.microsoft.com/office/drawing/2014/main" id="{37CFB5C3-B3FA-F166-3718-71582FCEBF9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548331" y="3419604"/>
                <a:ext cx="8873452" cy="684238"/>
              </a:xfrm>
              <a:custGeom>
                <a:avLst/>
                <a:gdLst>
                  <a:gd name="csX0" fmla="*/ 8325321 w 8873452"/>
                  <a:gd name="csY0" fmla="*/ 97 h 684238"/>
                  <a:gd name="csX1" fmla="*/ 8300625 w 8873452"/>
                  <a:gd name="csY1" fmla="*/ 97 h 684238"/>
                  <a:gd name="csX2" fmla="*/ 7004389 w 8873452"/>
                  <a:gd name="csY2" fmla="*/ 97 h 684238"/>
                  <a:gd name="csX3" fmla="*/ 6982482 w 8873452"/>
                  <a:gd name="csY3" fmla="*/ 97 h 684238"/>
                  <a:gd name="csX4" fmla="*/ 6979693 w 8873452"/>
                  <a:gd name="csY4" fmla="*/ 97 h 684238"/>
                  <a:gd name="csX5" fmla="*/ 5752245 w 8873452"/>
                  <a:gd name="csY5" fmla="*/ 97 h 684238"/>
                  <a:gd name="csX6" fmla="*/ 5661550 w 8873452"/>
                  <a:gd name="csY6" fmla="*/ 97 h 684238"/>
                  <a:gd name="csX7" fmla="*/ 4431820 w 8873452"/>
                  <a:gd name="csY7" fmla="*/ 97 h 684238"/>
                  <a:gd name="csX8" fmla="*/ 4431313 w 8873452"/>
                  <a:gd name="csY8" fmla="*/ 97 h 684238"/>
                  <a:gd name="csX9" fmla="*/ 3110888 w 8873452"/>
                  <a:gd name="csY9" fmla="*/ 97 h 684238"/>
                  <a:gd name="csX10" fmla="*/ 3099191 w 8873452"/>
                  <a:gd name="csY10" fmla="*/ 1168 h 684238"/>
                  <a:gd name="csX11" fmla="*/ 3088981 w 8873452"/>
                  <a:gd name="csY11" fmla="*/ 97 h 684238"/>
                  <a:gd name="csX12" fmla="*/ 1858744 w 8873452"/>
                  <a:gd name="csY12" fmla="*/ 97 h 684238"/>
                  <a:gd name="csX13" fmla="*/ 1768049 w 8873452"/>
                  <a:gd name="csY13" fmla="*/ 97 h 684238"/>
                  <a:gd name="csX14" fmla="*/ 537812 w 8873452"/>
                  <a:gd name="csY14" fmla="*/ 97 h 684238"/>
                  <a:gd name="csX15" fmla="*/ 453868 w 8873452"/>
                  <a:gd name="csY15" fmla="*/ 19243 h 684238"/>
                  <a:gd name="csX16" fmla="*/ 55204 w 8873452"/>
                  <a:gd name="csY16" fmla="*/ 246340 h 684238"/>
                  <a:gd name="csX17" fmla="*/ 61340 w 8873452"/>
                  <a:gd name="csY17" fmla="*/ 434306 h 684238"/>
                  <a:gd name="csX18" fmla="*/ 449964 w 8873452"/>
                  <a:gd name="csY18" fmla="*/ 660284 h 684238"/>
                  <a:gd name="csX19" fmla="*/ 551059 w 8873452"/>
                  <a:gd name="csY19" fmla="*/ 684042 h 684238"/>
                  <a:gd name="csX20" fmla="*/ 1781296 w 8873452"/>
                  <a:gd name="csY20" fmla="*/ 684042 h 684238"/>
                  <a:gd name="csX21" fmla="*/ 1866135 w 8873452"/>
                  <a:gd name="csY21" fmla="*/ 684042 h 684238"/>
                  <a:gd name="csX22" fmla="*/ 3096372 w 8873452"/>
                  <a:gd name="csY22" fmla="*/ 684042 h 684238"/>
                  <a:gd name="csX23" fmla="*/ 3111514 w 8873452"/>
                  <a:gd name="csY23" fmla="*/ 682848 h 684238"/>
                  <a:gd name="csX24" fmla="*/ 3124135 w 8873452"/>
                  <a:gd name="csY24" fmla="*/ 684042 h 684238"/>
                  <a:gd name="csX25" fmla="*/ 4439211 w 8873452"/>
                  <a:gd name="csY25" fmla="*/ 684042 h 684238"/>
                  <a:gd name="csX26" fmla="*/ 4442128 w 8873452"/>
                  <a:gd name="csY26" fmla="*/ 683812 h 684238"/>
                  <a:gd name="csX27" fmla="*/ 4444560 w 8873452"/>
                  <a:gd name="csY27" fmla="*/ 684042 h 684238"/>
                  <a:gd name="csX28" fmla="*/ 5674797 w 8873452"/>
                  <a:gd name="csY28" fmla="*/ 684042 h 684238"/>
                  <a:gd name="csX29" fmla="*/ 5759636 w 8873452"/>
                  <a:gd name="csY29" fmla="*/ 684042 h 684238"/>
                  <a:gd name="csX30" fmla="*/ 6989873 w 8873452"/>
                  <a:gd name="csY30" fmla="*/ 684042 h 684238"/>
                  <a:gd name="csX31" fmla="*/ 6991547 w 8873452"/>
                  <a:gd name="csY31" fmla="*/ 683910 h 684238"/>
                  <a:gd name="csX32" fmla="*/ 6992940 w 8873452"/>
                  <a:gd name="csY32" fmla="*/ 684042 h 684238"/>
                  <a:gd name="csX33" fmla="*/ 7017634 w 8873452"/>
                  <a:gd name="csY33" fmla="*/ 684042 h 684238"/>
                  <a:gd name="csX34" fmla="*/ 7017636 w 8873452"/>
                  <a:gd name="csY34" fmla="*/ 684042 h 684238"/>
                  <a:gd name="csX35" fmla="*/ 8332712 w 8873452"/>
                  <a:gd name="csY35" fmla="*/ 684042 h 684238"/>
                  <a:gd name="csX36" fmla="*/ 8419584 w 8873452"/>
                  <a:gd name="csY36" fmla="*/ 665036 h 684238"/>
                  <a:gd name="csX37" fmla="*/ 8818248 w 8873452"/>
                  <a:gd name="csY37" fmla="*/ 437939 h 684238"/>
                  <a:gd name="csX38" fmla="*/ 8812113 w 8873452"/>
                  <a:gd name="csY38" fmla="*/ 249973 h 684238"/>
                  <a:gd name="csX39" fmla="*/ 8423488 w 8873452"/>
                  <a:gd name="csY39" fmla="*/ 23995 h 684238"/>
                  <a:gd name="csX40" fmla="*/ 8325321 w 8873452"/>
                  <a:gd name="csY40" fmla="*/ 97 h 6842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873452" h="684238">
                    <a:moveTo>
                      <a:pt x="8325321" y="97"/>
                    </a:moveTo>
                    <a:lnTo>
                      <a:pt x="8300625" y="97"/>
                    </a:lnTo>
                    <a:lnTo>
                      <a:pt x="7004389" y="97"/>
                    </a:lnTo>
                    <a:lnTo>
                      <a:pt x="6982482" y="97"/>
                    </a:lnTo>
                    <a:lnTo>
                      <a:pt x="6979693" y="97"/>
                    </a:lnTo>
                    <a:lnTo>
                      <a:pt x="5752245" y="97"/>
                    </a:lnTo>
                    <a:lnTo>
                      <a:pt x="5661550" y="97"/>
                    </a:lnTo>
                    <a:lnTo>
                      <a:pt x="4431820" y="97"/>
                    </a:lnTo>
                    <a:lnTo>
                      <a:pt x="4431313" y="97"/>
                    </a:lnTo>
                    <a:lnTo>
                      <a:pt x="3110888" y="97"/>
                    </a:lnTo>
                    <a:lnTo>
                      <a:pt x="3099191" y="1168"/>
                    </a:lnTo>
                    <a:lnTo>
                      <a:pt x="3088981" y="97"/>
                    </a:lnTo>
                    <a:lnTo>
                      <a:pt x="1858744" y="97"/>
                    </a:lnTo>
                    <a:lnTo>
                      <a:pt x="1768049" y="97"/>
                    </a:lnTo>
                    <a:lnTo>
                      <a:pt x="537812" y="97"/>
                    </a:lnTo>
                    <a:cubicBezTo>
                      <a:pt x="508111" y="-741"/>
                      <a:pt x="478410" y="5268"/>
                      <a:pt x="453868" y="19243"/>
                    </a:cubicBezTo>
                    <a:lnTo>
                      <a:pt x="55204" y="246340"/>
                    </a:lnTo>
                    <a:cubicBezTo>
                      <a:pt x="-24696" y="291759"/>
                      <a:pt x="-13680" y="390703"/>
                      <a:pt x="61340" y="434306"/>
                    </a:cubicBezTo>
                    <a:lnTo>
                      <a:pt x="449964" y="660284"/>
                    </a:lnTo>
                    <a:cubicBezTo>
                      <a:pt x="478968" y="677054"/>
                      <a:pt x="515501" y="685579"/>
                      <a:pt x="551059" y="684042"/>
                    </a:cubicBezTo>
                    <a:lnTo>
                      <a:pt x="1781296" y="684042"/>
                    </a:lnTo>
                    <a:lnTo>
                      <a:pt x="1866135" y="684042"/>
                    </a:lnTo>
                    <a:lnTo>
                      <a:pt x="3096372" y="684042"/>
                    </a:lnTo>
                    <a:lnTo>
                      <a:pt x="3111514" y="682848"/>
                    </a:lnTo>
                    <a:lnTo>
                      <a:pt x="3124135" y="684042"/>
                    </a:lnTo>
                    <a:lnTo>
                      <a:pt x="4439211" y="684042"/>
                    </a:lnTo>
                    <a:lnTo>
                      <a:pt x="4442128" y="683812"/>
                    </a:lnTo>
                    <a:lnTo>
                      <a:pt x="4444560" y="684042"/>
                    </a:lnTo>
                    <a:lnTo>
                      <a:pt x="5674797" y="684042"/>
                    </a:lnTo>
                    <a:lnTo>
                      <a:pt x="5759636" y="684042"/>
                    </a:lnTo>
                    <a:lnTo>
                      <a:pt x="6989873" y="684042"/>
                    </a:lnTo>
                    <a:lnTo>
                      <a:pt x="6991547" y="683910"/>
                    </a:lnTo>
                    <a:lnTo>
                      <a:pt x="6992940" y="684042"/>
                    </a:lnTo>
                    <a:lnTo>
                      <a:pt x="7017634" y="684042"/>
                    </a:lnTo>
                    <a:lnTo>
                      <a:pt x="7017636" y="684042"/>
                    </a:lnTo>
                    <a:lnTo>
                      <a:pt x="8332712" y="684042"/>
                    </a:lnTo>
                    <a:cubicBezTo>
                      <a:pt x="8363389" y="685439"/>
                      <a:pt x="8394206" y="679430"/>
                      <a:pt x="8419584" y="665036"/>
                    </a:cubicBezTo>
                    <a:lnTo>
                      <a:pt x="8818248" y="437939"/>
                    </a:lnTo>
                    <a:cubicBezTo>
                      <a:pt x="8898148" y="392380"/>
                      <a:pt x="8887132" y="293576"/>
                      <a:pt x="8812113" y="249973"/>
                    </a:cubicBezTo>
                    <a:lnTo>
                      <a:pt x="8423488" y="23995"/>
                    </a:lnTo>
                    <a:cubicBezTo>
                      <a:pt x="8395321" y="7644"/>
                      <a:pt x="8359903" y="-1021"/>
                      <a:pt x="8325321" y="97"/>
                    </a:cubicBezTo>
                    <a:close/>
                  </a:path>
                </a:pathLst>
              </a:custGeom>
              <a:solidFill>
                <a:schemeClr val="bg1">
                  <a:alpha val="8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122" name="Gruppieren 121" hidden="1">
                <a:extLst>
                  <a:ext uri="{FF2B5EF4-FFF2-40B4-BE49-F238E27FC236}">
                    <a16:creationId xmlns:a16="http://schemas.microsoft.com/office/drawing/2014/main" id="{C7990120-859D-DA0C-03B5-3AB8FA6D7B93}"/>
                  </a:ext>
                </a:extLst>
              </p:cNvPr>
              <p:cNvGrpSpPr/>
              <p:nvPr/>
            </p:nvGrpSpPr>
            <p:grpSpPr>
              <a:xfrm>
                <a:off x="3223102" y="3744677"/>
                <a:ext cx="7548606" cy="0"/>
                <a:chOff x="3155574" y="3092450"/>
                <a:chExt cx="7548606" cy="0"/>
              </a:xfrm>
            </p:grpSpPr>
            <p:cxnSp>
              <p:nvCxnSpPr>
                <p:cNvPr id="113" name="Gerader Verbinder 112" hidden="1">
                  <a:extLst>
                    <a:ext uri="{FF2B5EF4-FFF2-40B4-BE49-F238E27FC236}">
                      <a16:creationId xmlns:a16="http://schemas.microsoft.com/office/drawing/2014/main" id="{34F62E20-B01B-0C9B-28F6-4F9AF29807C0}"/>
                    </a:ext>
                  </a:extLst>
                </p:cNvPr>
                <p:cNvCxnSpPr/>
                <p:nvPr/>
              </p:nvCxnSpPr>
              <p:spPr>
                <a:xfrm>
                  <a:off x="3155574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Gerader Verbinder 113" hidden="1">
                  <a:extLst>
                    <a:ext uri="{FF2B5EF4-FFF2-40B4-BE49-F238E27FC236}">
                      <a16:creationId xmlns:a16="http://schemas.microsoft.com/office/drawing/2014/main" id="{ACDC1D74-7E03-7890-95AB-5D2F241359B9}"/>
                    </a:ext>
                  </a:extLst>
                </p:cNvPr>
                <p:cNvCxnSpPr/>
                <p:nvPr/>
              </p:nvCxnSpPr>
              <p:spPr>
                <a:xfrm>
                  <a:off x="406315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Gerader Verbinder 114" hidden="1">
                  <a:extLst>
                    <a:ext uri="{FF2B5EF4-FFF2-40B4-BE49-F238E27FC236}">
                      <a16:creationId xmlns:a16="http://schemas.microsoft.com/office/drawing/2014/main" id="{01D4DE82-7103-C9F1-6888-5A271CB0061E}"/>
                    </a:ext>
                  </a:extLst>
                </p:cNvPr>
                <p:cNvCxnSpPr/>
                <p:nvPr/>
              </p:nvCxnSpPr>
              <p:spPr>
                <a:xfrm>
                  <a:off x="4970726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Gerader Verbinder 115" hidden="1">
                  <a:extLst>
                    <a:ext uri="{FF2B5EF4-FFF2-40B4-BE49-F238E27FC236}">
                      <a16:creationId xmlns:a16="http://schemas.microsoft.com/office/drawing/2014/main" id="{F5D19FD4-E536-0A7B-2A18-88E8E02BE308}"/>
                    </a:ext>
                  </a:extLst>
                </p:cNvPr>
                <p:cNvCxnSpPr/>
                <p:nvPr/>
              </p:nvCxnSpPr>
              <p:spPr>
                <a:xfrm>
                  <a:off x="5878302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Gerader Verbinder 116" hidden="1">
                  <a:extLst>
                    <a:ext uri="{FF2B5EF4-FFF2-40B4-BE49-F238E27FC236}">
                      <a16:creationId xmlns:a16="http://schemas.microsoft.com/office/drawing/2014/main" id="{34694B41-8FE7-0FC7-5E76-A3FFCB32503C}"/>
                    </a:ext>
                  </a:extLst>
                </p:cNvPr>
                <p:cNvCxnSpPr/>
                <p:nvPr/>
              </p:nvCxnSpPr>
              <p:spPr>
                <a:xfrm>
                  <a:off x="6785878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Gerader Verbinder 117" hidden="1">
                  <a:extLst>
                    <a:ext uri="{FF2B5EF4-FFF2-40B4-BE49-F238E27FC236}">
                      <a16:creationId xmlns:a16="http://schemas.microsoft.com/office/drawing/2014/main" id="{C0DADCCF-0935-9474-B9A8-98BC167C586F}"/>
                    </a:ext>
                  </a:extLst>
                </p:cNvPr>
                <p:cNvCxnSpPr/>
                <p:nvPr/>
              </p:nvCxnSpPr>
              <p:spPr>
                <a:xfrm>
                  <a:off x="7693454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Gerader Verbinder 118" hidden="1">
                  <a:extLst>
                    <a:ext uri="{FF2B5EF4-FFF2-40B4-BE49-F238E27FC236}">
                      <a16:creationId xmlns:a16="http://schemas.microsoft.com/office/drawing/2014/main" id="{953EEA10-4FD1-D134-34E2-7EE2E0859E90}"/>
                    </a:ext>
                  </a:extLst>
                </p:cNvPr>
                <p:cNvCxnSpPr/>
                <p:nvPr/>
              </p:nvCxnSpPr>
              <p:spPr>
                <a:xfrm>
                  <a:off x="860103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Gerader Verbinder 119" hidden="1">
                  <a:extLst>
                    <a:ext uri="{FF2B5EF4-FFF2-40B4-BE49-F238E27FC236}">
                      <a16:creationId xmlns:a16="http://schemas.microsoft.com/office/drawing/2014/main" id="{2343170C-7E79-19AE-CCA3-8E092826954C}"/>
                    </a:ext>
                  </a:extLst>
                </p:cNvPr>
                <p:cNvCxnSpPr/>
                <p:nvPr/>
              </p:nvCxnSpPr>
              <p:spPr>
                <a:xfrm>
                  <a:off x="9508606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Gerader Verbinder 120" hidden="1">
                  <a:extLst>
                    <a:ext uri="{FF2B5EF4-FFF2-40B4-BE49-F238E27FC236}">
                      <a16:creationId xmlns:a16="http://schemas.microsoft.com/office/drawing/2014/main" id="{117F5A8C-2A49-8410-2801-B53E859718AF}"/>
                    </a:ext>
                  </a:extLst>
                </p:cNvPr>
                <p:cNvCxnSpPr/>
                <p:nvPr/>
              </p:nvCxnSpPr>
              <p:spPr>
                <a:xfrm>
                  <a:off x="1041618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1" name="Grafik 10" hidden="1">
              <a:extLst>
                <a:ext uri="{FF2B5EF4-FFF2-40B4-BE49-F238E27FC236}">
                  <a16:creationId xmlns:a16="http://schemas.microsoft.com/office/drawing/2014/main" id="{BB15BBC3-C19A-C85B-F1B0-90D512E67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8964" b="23170"/>
            <a:stretch>
              <a:fillRect/>
            </a:stretch>
          </p:blipFill>
          <p:spPr>
            <a:xfrm flipH="1">
              <a:off x="2842809" y="2564255"/>
              <a:ext cx="868251" cy="502420"/>
            </a:xfrm>
            <a:prstGeom prst="rect">
              <a:avLst/>
            </a:prstGeom>
          </p:spPr>
        </p:pic>
      </p:grpSp>
      <p:grpSp>
        <p:nvGrpSpPr>
          <p:cNvPr id="1053" name="Gruppieren 1052">
            <a:extLst>
              <a:ext uri="{FF2B5EF4-FFF2-40B4-BE49-F238E27FC236}">
                <a16:creationId xmlns:a16="http://schemas.microsoft.com/office/drawing/2014/main" id="{58A929D1-722B-5393-9A31-ECFDC4F179F9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74" name="Freihandform: Form 73">
              <a:extLst>
                <a:ext uri="{FF2B5EF4-FFF2-40B4-BE49-F238E27FC236}">
                  <a16:creationId xmlns:a16="http://schemas.microsoft.com/office/drawing/2014/main" id="{AF47A5F8-9F47-42CA-5F22-E6F17F17A92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1" name="Freeform 9">
              <a:extLst>
                <a:ext uri="{FF2B5EF4-FFF2-40B4-BE49-F238E27FC236}">
                  <a16:creationId xmlns:a16="http://schemas.microsoft.com/office/drawing/2014/main" id="{FAC61617-99B0-51E6-70AB-5BFD22B07E0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0">
              <a:extLst>
                <a:ext uri="{FF2B5EF4-FFF2-40B4-BE49-F238E27FC236}">
                  <a16:creationId xmlns:a16="http://schemas.microsoft.com/office/drawing/2014/main" id="{46598BB3-193D-FA17-ED84-D832A50A5B7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81" name="Text 0">
            <a:extLst>
              <a:ext uri="{FF2B5EF4-FFF2-40B4-BE49-F238E27FC236}">
                <a16:creationId xmlns:a16="http://schemas.microsoft.com/office/drawing/2014/main" id="{284538EA-4804-1117-E130-6ADF52C1A1BA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Challenges</a:t>
            </a:r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79369068-B459-AA65-0964-7BBEE71FB3DA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919D4A06-0AD2-ED85-19D3-C5C007361F32}"/>
              </a:ext>
            </a:extLst>
          </p:cNvPr>
          <p:cNvSpPr/>
          <p:nvPr/>
        </p:nvSpPr>
        <p:spPr>
          <a:xfrm>
            <a:off x="467583" y="5132150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sp>
        <p:nvSpPr>
          <p:cNvPr id="2" name="Rechteck 5">
            <a:extLst>
              <a:ext uri="{FF2B5EF4-FFF2-40B4-BE49-F238E27FC236}">
                <a16:creationId xmlns:a16="http://schemas.microsoft.com/office/drawing/2014/main" id="{B53EBAD4-5D2D-D497-1890-A5575921DD2B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3" name="Rechteck 6">
            <a:extLst>
              <a:ext uri="{FF2B5EF4-FFF2-40B4-BE49-F238E27FC236}">
                <a16:creationId xmlns:a16="http://schemas.microsoft.com/office/drawing/2014/main" id="{8A868117-4AE6-8614-C41A-E99E8209C548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41" name="Rechteck 18">
            <a:extLst>
              <a:ext uri="{FF2B5EF4-FFF2-40B4-BE49-F238E27FC236}">
                <a16:creationId xmlns:a16="http://schemas.microsoft.com/office/drawing/2014/main" id="{3248AF8F-2042-603D-D272-52093C4E2BB6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42" name="Rechteck 19">
            <a:extLst>
              <a:ext uri="{FF2B5EF4-FFF2-40B4-BE49-F238E27FC236}">
                <a16:creationId xmlns:a16="http://schemas.microsoft.com/office/drawing/2014/main" id="{D19FCA18-587B-123B-273B-9C7335F96BA9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43" name="Rechteck 20">
            <a:extLst>
              <a:ext uri="{FF2B5EF4-FFF2-40B4-BE49-F238E27FC236}">
                <a16:creationId xmlns:a16="http://schemas.microsoft.com/office/drawing/2014/main" id="{7DD623D7-558F-2FB2-3730-97FC93E382D9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44" name="Rechteck 21">
            <a:extLst>
              <a:ext uri="{FF2B5EF4-FFF2-40B4-BE49-F238E27FC236}">
                <a16:creationId xmlns:a16="http://schemas.microsoft.com/office/drawing/2014/main" id="{6435D0DA-F889-340F-C888-1C876004DD67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101" name="Rechteck 6">
            <a:extLst>
              <a:ext uri="{FF2B5EF4-FFF2-40B4-BE49-F238E27FC236}">
                <a16:creationId xmlns:a16="http://schemas.microsoft.com/office/drawing/2014/main" id="{C6249BB6-6FAF-36BC-73E7-149D769A0061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F05089F1-6106-1003-A1EF-0B9644A08180}"/>
              </a:ext>
            </a:extLst>
          </p:cNvPr>
          <p:cNvCxnSpPr/>
          <p:nvPr/>
        </p:nvCxnSpPr>
        <p:spPr>
          <a:xfrm>
            <a:off x="12568526" y="2850411"/>
            <a:ext cx="0" cy="288000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99">
            <a:extLst>
              <a:ext uri="{FF2B5EF4-FFF2-40B4-BE49-F238E27FC236}">
                <a16:creationId xmlns:a16="http://schemas.microsoft.com/office/drawing/2014/main" id="{3ABB26E2-4634-32CD-95ED-576A5062230A}"/>
              </a:ext>
            </a:extLst>
          </p:cNvPr>
          <p:cNvSpPr/>
          <p:nvPr/>
        </p:nvSpPr>
        <p:spPr>
          <a:xfrm>
            <a:off x="765108" y="3110212"/>
            <a:ext cx="1640617" cy="49244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/>
          <a:p>
            <a:pPr defTabSz="1086492"/>
            <a:r>
              <a:rPr lang="en-US" sz="1600">
                <a:solidFill>
                  <a:srgbClr val="F27E7E"/>
                </a:solidFill>
                <a:latin typeface="+mj-lt"/>
              </a:rPr>
              <a:t>Physical Discrepancies</a:t>
            </a:r>
          </a:p>
        </p:txBody>
      </p:sp>
      <p:sp>
        <p:nvSpPr>
          <p:cNvPr id="22" name="Rechteck 99">
            <a:extLst>
              <a:ext uri="{FF2B5EF4-FFF2-40B4-BE49-F238E27FC236}">
                <a16:creationId xmlns:a16="http://schemas.microsoft.com/office/drawing/2014/main" id="{0B515243-8D9D-BD9C-D830-59F7C8B901B8}"/>
              </a:ext>
            </a:extLst>
          </p:cNvPr>
          <p:cNvSpPr/>
          <p:nvPr/>
        </p:nvSpPr>
        <p:spPr>
          <a:xfrm>
            <a:off x="467583" y="6015472"/>
            <a:ext cx="1372034" cy="37457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/>
          <a:p>
            <a:pPr defTabSz="1086492"/>
            <a:r>
              <a:rPr lang="en-US" sz="1100">
                <a:solidFill>
                  <a:srgbClr val="F27E7E">
                    <a:alpha val="56000"/>
                  </a:srgbClr>
                </a:solidFill>
                <a:latin typeface="+mj-lt"/>
              </a:rPr>
              <a:t>Business Consequences</a:t>
            </a:r>
          </a:p>
        </p:txBody>
      </p:sp>
      <p:sp>
        <p:nvSpPr>
          <p:cNvPr id="1057" name="Text 10">
            <a:extLst>
              <a:ext uri="{FF2B5EF4-FFF2-40B4-BE49-F238E27FC236}">
                <a16:creationId xmlns:a16="http://schemas.microsoft.com/office/drawing/2014/main" id="{12FEDD3E-B2E2-B107-66AD-92D051A04F9B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1062" name="Text 10">
            <a:extLst>
              <a:ext uri="{FF2B5EF4-FFF2-40B4-BE49-F238E27FC236}">
                <a16:creationId xmlns:a16="http://schemas.microsoft.com/office/drawing/2014/main" id="{D6C47F40-FD9B-4A1E-EE6A-DEFBD8439E28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cxnSp>
        <p:nvCxnSpPr>
          <p:cNvPr id="1140" name="Gerader Verbinder 1139">
            <a:extLst>
              <a:ext uri="{FF2B5EF4-FFF2-40B4-BE49-F238E27FC236}">
                <a16:creationId xmlns:a16="http://schemas.microsoft.com/office/drawing/2014/main" id="{1EBF77CC-2FDA-4D90-7663-63FD21E6C1D4}"/>
              </a:ext>
            </a:extLst>
          </p:cNvPr>
          <p:cNvCxnSpPr>
            <a:cxnSpLocks/>
          </p:cNvCxnSpPr>
          <p:nvPr/>
        </p:nvCxnSpPr>
        <p:spPr>
          <a:xfrm flipH="1">
            <a:off x="4716891" y="3112639"/>
            <a:ext cx="4531369" cy="0"/>
          </a:xfrm>
          <a:prstGeom prst="line">
            <a:avLst/>
          </a:prstGeom>
          <a:ln w="12700">
            <a:solidFill>
              <a:srgbClr val="F27E7E">
                <a:alpha val="4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C03E128-8B49-484C-A2FE-FC5AC256FE92}"/>
              </a:ext>
            </a:extLst>
          </p:cNvPr>
          <p:cNvSpPr/>
          <p:nvPr/>
        </p:nvSpPr>
        <p:spPr>
          <a:xfrm>
            <a:off x="5967933" y="3007400"/>
            <a:ext cx="2048557" cy="210478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Temperature volume changes</a:t>
            </a:r>
          </a:p>
        </p:txBody>
      </p:sp>
      <p:cxnSp>
        <p:nvCxnSpPr>
          <p:cNvPr id="1141" name="Gerader Verbinder 1140">
            <a:extLst>
              <a:ext uri="{FF2B5EF4-FFF2-40B4-BE49-F238E27FC236}">
                <a16:creationId xmlns:a16="http://schemas.microsoft.com/office/drawing/2014/main" id="{B6AE85EB-5E35-5C95-2038-89C57A86F7FE}"/>
              </a:ext>
            </a:extLst>
          </p:cNvPr>
          <p:cNvCxnSpPr>
            <a:cxnSpLocks/>
          </p:cNvCxnSpPr>
          <p:nvPr/>
        </p:nvCxnSpPr>
        <p:spPr>
          <a:xfrm flipH="1">
            <a:off x="4764002" y="3461590"/>
            <a:ext cx="4275223" cy="0"/>
          </a:xfrm>
          <a:prstGeom prst="line">
            <a:avLst/>
          </a:prstGeom>
          <a:ln w="12700">
            <a:solidFill>
              <a:srgbClr val="F27E7E">
                <a:alpha val="4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969D55DD-379A-9B43-33CC-701F9802C208}"/>
              </a:ext>
            </a:extLst>
          </p:cNvPr>
          <p:cNvSpPr/>
          <p:nvPr/>
        </p:nvSpPr>
        <p:spPr>
          <a:xfrm>
            <a:off x="6153252" y="3356351"/>
            <a:ext cx="1677920" cy="210478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Imperfect measurement</a:t>
            </a:r>
          </a:p>
        </p:txBody>
      </p:sp>
      <p:cxnSp>
        <p:nvCxnSpPr>
          <p:cNvPr id="1142" name="Gerader Verbinder 1141">
            <a:extLst>
              <a:ext uri="{FF2B5EF4-FFF2-40B4-BE49-F238E27FC236}">
                <a16:creationId xmlns:a16="http://schemas.microsoft.com/office/drawing/2014/main" id="{C073ACFF-1F0A-5304-A8B0-ED1EE3790BCE}"/>
              </a:ext>
            </a:extLst>
          </p:cNvPr>
          <p:cNvCxnSpPr>
            <a:cxnSpLocks/>
          </p:cNvCxnSpPr>
          <p:nvPr/>
        </p:nvCxnSpPr>
        <p:spPr>
          <a:xfrm flipH="1">
            <a:off x="4716891" y="3821700"/>
            <a:ext cx="4592960" cy="0"/>
          </a:xfrm>
          <a:prstGeom prst="line">
            <a:avLst/>
          </a:prstGeom>
          <a:ln w="12700">
            <a:solidFill>
              <a:srgbClr val="F27E7E">
                <a:alpha val="4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37DA06E6-A822-E365-4E01-6B73876B845A}"/>
              </a:ext>
            </a:extLst>
          </p:cNvPr>
          <p:cNvSpPr/>
          <p:nvPr/>
        </p:nvSpPr>
        <p:spPr>
          <a:xfrm>
            <a:off x="6413023" y="3705302"/>
            <a:ext cx="1158379" cy="210478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Tank Capacities</a:t>
            </a:r>
          </a:p>
        </p:txBody>
      </p:sp>
      <p:sp>
        <p:nvSpPr>
          <p:cNvPr id="95" name="!!Blitz_03">
            <a:extLst>
              <a:ext uri="{FF2B5EF4-FFF2-40B4-BE49-F238E27FC236}">
                <a16:creationId xmlns:a16="http://schemas.microsoft.com/office/drawing/2014/main" id="{97EDFA99-E998-45E6-3875-A4EED467696B}"/>
              </a:ext>
            </a:extLst>
          </p:cNvPr>
          <p:cNvSpPr>
            <a:spLocks/>
          </p:cNvSpPr>
          <p:nvPr/>
        </p:nvSpPr>
        <p:spPr bwMode="auto">
          <a:xfrm flipH="1">
            <a:off x="8101843" y="2848020"/>
            <a:ext cx="360362" cy="1250950"/>
          </a:xfrm>
          <a:custGeom>
            <a:avLst/>
            <a:gdLst>
              <a:gd name="T0" fmla="*/ 490 w 981"/>
              <a:gd name="T1" fmla="*/ 3454 h 3454"/>
              <a:gd name="T2" fmla="*/ 490 w 981"/>
              <a:gd name="T3" fmla="*/ 3204 h 3454"/>
              <a:gd name="T4" fmla="*/ 0 w 981"/>
              <a:gd name="T5" fmla="*/ 2714 h 3454"/>
              <a:gd name="T6" fmla="*/ 981 w 981"/>
              <a:gd name="T7" fmla="*/ 1701 h 3454"/>
              <a:gd name="T8" fmla="*/ 0 w 981"/>
              <a:gd name="T9" fmla="*/ 724 h 3454"/>
              <a:gd name="T10" fmla="*/ 490 w 981"/>
              <a:gd name="T11" fmla="*/ 249 h 3454"/>
              <a:gd name="T12" fmla="*/ 490 w 981"/>
              <a:gd name="T13" fmla="*/ 0 h 3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3454">
                <a:moveTo>
                  <a:pt x="490" y="3454"/>
                </a:moveTo>
                <a:lnTo>
                  <a:pt x="490" y="3204"/>
                </a:lnTo>
                <a:lnTo>
                  <a:pt x="0" y="2714"/>
                </a:lnTo>
                <a:lnTo>
                  <a:pt x="981" y="1701"/>
                </a:lnTo>
                <a:lnTo>
                  <a:pt x="0" y="724"/>
                </a:lnTo>
                <a:lnTo>
                  <a:pt x="490" y="249"/>
                </a:lnTo>
                <a:lnTo>
                  <a:pt x="490" y="0"/>
                </a:lnTo>
              </a:path>
            </a:pathLst>
          </a:custGeom>
          <a:noFill/>
          <a:ln w="12700" cap="rnd">
            <a:solidFill>
              <a:srgbClr val="F27E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096" name="!!LBot_03">
            <a:extLst>
              <a:ext uri="{FF2B5EF4-FFF2-40B4-BE49-F238E27FC236}">
                <a16:creationId xmlns:a16="http://schemas.microsoft.com/office/drawing/2014/main" id="{8EADFDEE-F006-C439-40A2-9A7FA3E3100D}"/>
              </a:ext>
            </a:extLst>
          </p:cNvPr>
          <p:cNvCxnSpPr>
            <a:cxnSpLocks/>
          </p:cNvCxnSpPr>
          <p:nvPr/>
        </p:nvCxnSpPr>
        <p:spPr>
          <a:xfrm flipV="1">
            <a:off x="8282024" y="4098970"/>
            <a:ext cx="0" cy="259205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5" name="!!Blitz_04">
            <a:extLst>
              <a:ext uri="{FF2B5EF4-FFF2-40B4-BE49-F238E27FC236}">
                <a16:creationId xmlns:a16="http://schemas.microsoft.com/office/drawing/2014/main" id="{8A9EC488-0606-AACB-1029-A4AE69380679}"/>
              </a:ext>
            </a:extLst>
          </p:cNvPr>
          <p:cNvSpPr>
            <a:spLocks/>
          </p:cNvSpPr>
          <p:nvPr/>
        </p:nvSpPr>
        <p:spPr bwMode="auto">
          <a:xfrm>
            <a:off x="9044770" y="2848020"/>
            <a:ext cx="526885" cy="1250950"/>
          </a:xfrm>
          <a:custGeom>
            <a:avLst/>
            <a:gdLst>
              <a:gd name="T0" fmla="*/ 490 w 981"/>
              <a:gd name="T1" fmla="*/ 3454 h 3454"/>
              <a:gd name="T2" fmla="*/ 490 w 981"/>
              <a:gd name="T3" fmla="*/ 3204 h 3454"/>
              <a:gd name="T4" fmla="*/ 0 w 981"/>
              <a:gd name="T5" fmla="*/ 2714 h 3454"/>
              <a:gd name="T6" fmla="*/ 981 w 981"/>
              <a:gd name="T7" fmla="*/ 1701 h 3454"/>
              <a:gd name="T8" fmla="*/ 0 w 981"/>
              <a:gd name="T9" fmla="*/ 724 h 3454"/>
              <a:gd name="T10" fmla="*/ 490 w 981"/>
              <a:gd name="T11" fmla="*/ 249 h 3454"/>
              <a:gd name="T12" fmla="*/ 490 w 981"/>
              <a:gd name="T13" fmla="*/ 0 h 3454"/>
              <a:gd name="csX0" fmla="*/ 14621 w 14621"/>
              <a:gd name="csY0" fmla="*/ 10000 h 10000"/>
              <a:gd name="csX1" fmla="*/ 14621 w 14621"/>
              <a:gd name="csY1" fmla="*/ 9276 h 10000"/>
              <a:gd name="csX2" fmla="*/ 9626 w 14621"/>
              <a:gd name="csY2" fmla="*/ 7858 h 10000"/>
              <a:gd name="csX3" fmla="*/ 0 w 14621"/>
              <a:gd name="csY3" fmla="*/ 4906 h 10000"/>
              <a:gd name="csX4" fmla="*/ 9692 w 14621"/>
              <a:gd name="csY4" fmla="*/ 4911 h 10000"/>
              <a:gd name="csX5" fmla="*/ 9626 w 14621"/>
              <a:gd name="csY5" fmla="*/ 2096 h 10000"/>
              <a:gd name="csX6" fmla="*/ 14621 w 14621"/>
              <a:gd name="csY6" fmla="*/ 721 h 10000"/>
              <a:gd name="csX7" fmla="*/ 14621 w 14621"/>
              <a:gd name="csY7" fmla="*/ 0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4621" h="10000">
                <a:moveTo>
                  <a:pt x="14621" y="10000"/>
                </a:moveTo>
                <a:lnTo>
                  <a:pt x="14621" y="9276"/>
                </a:lnTo>
                <a:lnTo>
                  <a:pt x="9626" y="7858"/>
                </a:lnTo>
                <a:lnTo>
                  <a:pt x="0" y="4906"/>
                </a:lnTo>
                <a:lnTo>
                  <a:pt x="9692" y="4911"/>
                </a:lnTo>
                <a:cubicBezTo>
                  <a:pt x="9670" y="3973"/>
                  <a:pt x="9648" y="3034"/>
                  <a:pt x="9626" y="2096"/>
                </a:cubicBezTo>
                <a:lnTo>
                  <a:pt x="14621" y="721"/>
                </a:lnTo>
                <a:lnTo>
                  <a:pt x="14621" y="0"/>
                </a:lnTo>
              </a:path>
            </a:pathLst>
          </a:custGeom>
          <a:noFill/>
          <a:ln w="12700" cap="rnd">
            <a:solidFill>
              <a:srgbClr val="F27E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097" name="!!LBot_04">
            <a:extLst>
              <a:ext uri="{FF2B5EF4-FFF2-40B4-BE49-F238E27FC236}">
                <a16:creationId xmlns:a16="http://schemas.microsoft.com/office/drawing/2014/main" id="{54113897-04A0-70E7-6E4A-8369BBB823E8}"/>
              </a:ext>
            </a:extLst>
          </p:cNvPr>
          <p:cNvCxnSpPr>
            <a:cxnSpLocks/>
          </p:cNvCxnSpPr>
          <p:nvPr/>
        </p:nvCxnSpPr>
        <p:spPr>
          <a:xfrm flipV="1">
            <a:off x="9571836" y="4098970"/>
            <a:ext cx="0" cy="259205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0" name="!!Blitz_02">
            <a:extLst>
              <a:ext uri="{FF2B5EF4-FFF2-40B4-BE49-F238E27FC236}">
                <a16:creationId xmlns:a16="http://schemas.microsoft.com/office/drawing/2014/main" id="{727F918D-3029-B551-E325-ADBD040DBAE8}"/>
              </a:ext>
            </a:extLst>
          </p:cNvPr>
          <p:cNvSpPr>
            <a:spLocks/>
          </p:cNvSpPr>
          <p:nvPr/>
        </p:nvSpPr>
        <p:spPr bwMode="auto">
          <a:xfrm>
            <a:off x="5522219" y="2848020"/>
            <a:ext cx="360362" cy="1250950"/>
          </a:xfrm>
          <a:custGeom>
            <a:avLst/>
            <a:gdLst>
              <a:gd name="T0" fmla="*/ 490 w 981"/>
              <a:gd name="T1" fmla="*/ 3454 h 3454"/>
              <a:gd name="T2" fmla="*/ 490 w 981"/>
              <a:gd name="T3" fmla="*/ 3204 h 3454"/>
              <a:gd name="T4" fmla="*/ 0 w 981"/>
              <a:gd name="T5" fmla="*/ 2714 h 3454"/>
              <a:gd name="T6" fmla="*/ 981 w 981"/>
              <a:gd name="T7" fmla="*/ 1701 h 3454"/>
              <a:gd name="T8" fmla="*/ 0 w 981"/>
              <a:gd name="T9" fmla="*/ 724 h 3454"/>
              <a:gd name="T10" fmla="*/ 490 w 981"/>
              <a:gd name="T11" fmla="*/ 249 h 3454"/>
              <a:gd name="T12" fmla="*/ 490 w 981"/>
              <a:gd name="T13" fmla="*/ 0 h 3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3454">
                <a:moveTo>
                  <a:pt x="490" y="3454"/>
                </a:moveTo>
                <a:lnTo>
                  <a:pt x="490" y="3204"/>
                </a:lnTo>
                <a:lnTo>
                  <a:pt x="0" y="2714"/>
                </a:lnTo>
                <a:lnTo>
                  <a:pt x="981" y="1701"/>
                </a:lnTo>
                <a:lnTo>
                  <a:pt x="0" y="724"/>
                </a:lnTo>
                <a:lnTo>
                  <a:pt x="490" y="249"/>
                </a:lnTo>
                <a:lnTo>
                  <a:pt x="490" y="0"/>
                </a:lnTo>
              </a:path>
            </a:pathLst>
          </a:custGeom>
          <a:noFill/>
          <a:ln w="12700" cap="rnd">
            <a:solidFill>
              <a:srgbClr val="F27E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07" name="!!LBot_02">
            <a:extLst>
              <a:ext uri="{FF2B5EF4-FFF2-40B4-BE49-F238E27FC236}">
                <a16:creationId xmlns:a16="http://schemas.microsoft.com/office/drawing/2014/main" id="{D694164A-C5AB-310D-071F-945D5E64B6EA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4098970"/>
            <a:ext cx="0" cy="259205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1" name="!!Blitz_01">
            <a:extLst>
              <a:ext uri="{FF2B5EF4-FFF2-40B4-BE49-F238E27FC236}">
                <a16:creationId xmlns:a16="http://schemas.microsoft.com/office/drawing/2014/main" id="{A3C7D58D-1551-E770-93BF-106C49C5C250}"/>
              </a:ext>
            </a:extLst>
          </p:cNvPr>
          <p:cNvSpPr>
            <a:spLocks/>
          </p:cNvSpPr>
          <p:nvPr/>
        </p:nvSpPr>
        <p:spPr bwMode="auto">
          <a:xfrm flipH="1">
            <a:off x="4412588" y="2848020"/>
            <a:ext cx="526885" cy="1250950"/>
          </a:xfrm>
          <a:custGeom>
            <a:avLst/>
            <a:gdLst>
              <a:gd name="T0" fmla="*/ 490 w 981"/>
              <a:gd name="T1" fmla="*/ 3454 h 3454"/>
              <a:gd name="T2" fmla="*/ 490 w 981"/>
              <a:gd name="T3" fmla="*/ 3204 h 3454"/>
              <a:gd name="T4" fmla="*/ 0 w 981"/>
              <a:gd name="T5" fmla="*/ 2714 h 3454"/>
              <a:gd name="T6" fmla="*/ 981 w 981"/>
              <a:gd name="T7" fmla="*/ 1701 h 3454"/>
              <a:gd name="T8" fmla="*/ 0 w 981"/>
              <a:gd name="T9" fmla="*/ 724 h 3454"/>
              <a:gd name="T10" fmla="*/ 490 w 981"/>
              <a:gd name="T11" fmla="*/ 249 h 3454"/>
              <a:gd name="T12" fmla="*/ 490 w 981"/>
              <a:gd name="T13" fmla="*/ 0 h 3454"/>
              <a:gd name="csX0" fmla="*/ 14621 w 14621"/>
              <a:gd name="csY0" fmla="*/ 10000 h 10000"/>
              <a:gd name="csX1" fmla="*/ 14621 w 14621"/>
              <a:gd name="csY1" fmla="*/ 9276 h 10000"/>
              <a:gd name="csX2" fmla="*/ 9626 w 14621"/>
              <a:gd name="csY2" fmla="*/ 7858 h 10000"/>
              <a:gd name="csX3" fmla="*/ 0 w 14621"/>
              <a:gd name="csY3" fmla="*/ 4906 h 10000"/>
              <a:gd name="csX4" fmla="*/ 9692 w 14621"/>
              <a:gd name="csY4" fmla="*/ 4911 h 10000"/>
              <a:gd name="csX5" fmla="*/ 9626 w 14621"/>
              <a:gd name="csY5" fmla="*/ 2096 h 10000"/>
              <a:gd name="csX6" fmla="*/ 14621 w 14621"/>
              <a:gd name="csY6" fmla="*/ 721 h 10000"/>
              <a:gd name="csX7" fmla="*/ 14621 w 14621"/>
              <a:gd name="csY7" fmla="*/ 0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4621" h="10000">
                <a:moveTo>
                  <a:pt x="14621" y="10000"/>
                </a:moveTo>
                <a:lnTo>
                  <a:pt x="14621" y="9276"/>
                </a:lnTo>
                <a:lnTo>
                  <a:pt x="9626" y="7858"/>
                </a:lnTo>
                <a:lnTo>
                  <a:pt x="0" y="4906"/>
                </a:lnTo>
                <a:lnTo>
                  <a:pt x="9692" y="4911"/>
                </a:lnTo>
                <a:cubicBezTo>
                  <a:pt x="9670" y="3973"/>
                  <a:pt x="9648" y="3034"/>
                  <a:pt x="9626" y="2096"/>
                </a:cubicBezTo>
                <a:lnTo>
                  <a:pt x="14621" y="721"/>
                </a:lnTo>
                <a:lnTo>
                  <a:pt x="14621" y="0"/>
                </a:lnTo>
              </a:path>
            </a:pathLst>
          </a:custGeom>
          <a:noFill/>
          <a:ln w="12700" cap="rnd">
            <a:solidFill>
              <a:srgbClr val="F27E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08" name="!!LBot_01">
            <a:extLst>
              <a:ext uri="{FF2B5EF4-FFF2-40B4-BE49-F238E27FC236}">
                <a16:creationId xmlns:a16="http://schemas.microsoft.com/office/drawing/2014/main" id="{5A8E3CEA-8A2F-C3F8-5855-4FA39D34CE69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4098970"/>
            <a:ext cx="0" cy="259205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6" name="Rechteck 99">
            <a:extLst>
              <a:ext uri="{FF2B5EF4-FFF2-40B4-BE49-F238E27FC236}">
                <a16:creationId xmlns:a16="http://schemas.microsoft.com/office/drawing/2014/main" id="{CABE6348-18A4-D2D4-6974-357B8F47D31D}"/>
              </a:ext>
            </a:extLst>
          </p:cNvPr>
          <p:cNvSpPr/>
          <p:nvPr/>
        </p:nvSpPr>
        <p:spPr>
          <a:xfrm>
            <a:off x="782917" y="4653067"/>
            <a:ext cx="963979" cy="3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/>
          <a:p>
            <a:pPr defTabSz="1086492"/>
            <a:r>
              <a:rPr lang="en-US" sz="1100">
                <a:solidFill>
                  <a:srgbClr val="F27E7E">
                    <a:alpha val="56000"/>
                  </a:srgbClr>
                </a:solidFill>
                <a:latin typeface="+mj-lt"/>
              </a:rPr>
              <a:t>Operational Pains</a:t>
            </a:r>
          </a:p>
        </p:txBody>
      </p:sp>
      <p:sp>
        <p:nvSpPr>
          <p:cNvPr id="1148" name="!!OP">
            <a:extLst>
              <a:ext uri="{FF2B5EF4-FFF2-40B4-BE49-F238E27FC236}">
                <a16:creationId xmlns:a16="http://schemas.microsoft.com/office/drawing/2014/main" id="{04998966-D24F-ECB1-BFF1-B34FB1D86383}"/>
              </a:ext>
            </a:extLst>
          </p:cNvPr>
          <p:cNvSpPr/>
          <p:nvPr/>
        </p:nvSpPr>
        <p:spPr>
          <a:xfrm flipV="1">
            <a:off x="523874" y="4751390"/>
            <a:ext cx="161925" cy="269018"/>
          </a:xfrm>
          <a:custGeom>
            <a:avLst/>
            <a:gdLst>
              <a:gd name="csX0" fmla="*/ 0 w 190500"/>
              <a:gd name="csY0" fmla="*/ 0 h 220980"/>
              <a:gd name="csX1" fmla="*/ 0 w 190500"/>
              <a:gd name="csY1" fmla="*/ 220980 h 220980"/>
              <a:gd name="csX2" fmla="*/ 190500 w 190500"/>
              <a:gd name="csY2" fmla="*/ 220980 h 220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0500" h="220980">
                <a:moveTo>
                  <a:pt x="0" y="0"/>
                </a:moveTo>
                <a:lnTo>
                  <a:pt x="0" y="220980"/>
                </a:lnTo>
                <a:lnTo>
                  <a:pt x="190500" y="220980"/>
                </a:lnTo>
              </a:path>
            </a:pathLst>
          </a:custGeom>
          <a:noFill/>
          <a:ln w="12700">
            <a:solidFill>
              <a:srgbClr val="F27E7E">
                <a:alpha val="4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0" name="!!PD">
            <a:extLst>
              <a:ext uri="{FF2B5EF4-FFF2-40B4-BE49-F238E27FC236}">
                <a16:creationId xmlns:a16="http://schemas.microsoft.com/office/drawing/2014/main" id="{1C79BA4E-B20F-DA2A-E6E2-936BA9836DFF}"/>
              </a:ext>
            </a:extLst>
          </p:cNvPr>
          <p:cNvSpPr/>
          <p:nvPr/>
        </p:nvSpPr>
        <p:spPr>
          <a:xfrm>
            <a:off x="523874" y="2339339"/>
            <a:ext cx="161925" cy="878539"/>
          </a:xfrm>
          <a:custGeom>
            <a:avLst/>
            <a:gdLst>
              <a:gd name="csX0" fmla="*/ 0 w 190500"/>
              <a:gd name="csY0" fmla="*/ 0 h 220980"/>
              <a:gd name="csX1" fmla="*/ 0 w 190500"/>
              <a:gd name="csY1" fmla="*/ 220980 h 220980"/>
              <a:gd name="csX2" fmla="*/ 190500 w 190500"/>
              <a:gd name="csY2" fmla="*/ 220980 h 220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0500" h="220980">
                <a:moveTo>
                  <a:pt x="0" y="0"/>
                </a:moveTo>
                <a:lnTo>
                  <a:pt x="0" y="220980"/>
                </a:lnTo>
                <a:lnTo>
                  <a:pt x="190500" y="220980"/>
                </a:lnTo>
              </a:path>
            </a:pathLst>
          </a:custGeom>
          <a:noFill/>
          <a:ln w="12700">
            <a:solidFill>
              <a:srgbClr val="F27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ihandform: Form 50">
            <a:extLst>
              <a:ext uri="{FF2B5EF4-FFF2-40B4-BE49-F238E27FC236}">
                <a16:creationId xmlns:a16="http://schemas.microsoft.com/office/drawing/2014/main" id="{9DFD3D6A-D16A-73A6-8E61-C5D5FC59ED51}"/>
              </a:ext>
            </a:extLst>
          </p:cNvPr>
          <p:cNvSpPr>
            <a:spLocks/>
          </p:cNvSpPr>
          <p:nvPr/>
        </p:nvSpPr>
        <p:spPr bwMode="auto">
          <a:xfrm flipH="1">
            <a:off x="2548331" y="4930089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003B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806CF70B-0879-B2D5-1CB6-EAB4898A4BB3}"/>
              </a:ext>
            </a:extLst>
          </p:cNvPr>
          <p:cNvGrpSpPr/>
          <p:nvPr/>
        </p:nvGrpSpPr>
        <p:grpSpPr>
          <a:xfrm>
            <a:off x="2794231" y="4895870"/>
            <a:ext cx="8389994" cy="679739"/>
            <a:chOff x="2794231" y="4469029"/>
            <a:chExt cx="8389994" cy="679739"/>
          </a:xfrm>
        </p:grpSpPr>
        <p:sp>
          <p:nvSpPr>
            <p:cNvPr id="53" name="Rechteck: abgerundete Ecken 52">
              <a:extLst>
                <a:ext uri="{FF2B5EF4-FFF2-40B4-BE49-F238E27FC236}">
                  <a16:creationId xmlns:a16="http://schemas.microsoft.com/office/drawing/2014/main" id="{08D6AFCD-889D-C70D-2EB8-154B412FE2E8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hteck: abgerundete Ecken 53">
              <a:extLst>
                <a:ext uri="{FF2B5EF4-FFF2-40B4-BE49-F238E27FC236}">
                  <a16:creationId xmlns:a16="http://schemas.microsoft.com/office/drawing/2014/main" id="{7CB37A34-DF7D-F9C3-EEBE-8BF26317A784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hteck: abgerundete Ecken 54">
              <a:extLst>
                <a:ext uri="{FF2B5EF4-FFF2-40B4-BE49-F238E27FC236}">
                  <a16:creationId xmlns:a16="http://schemas.microsoft.com/office/drawing/2014/main" id="{7979E0D3-552C-8F27-E373-A87F6656EF72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hteck: abgerundete Ecken 55">
              <a:extLst>
                <a:ext uri="{FF2B5EF4-FFF2-40B4-BE49-F238E27FC236}">
                  <a16:creationId xmlns:a16="http://schemas.microsoft.com/office/drawing/2014/main" id="{0B4B76E1-A8E4-DCAF-814F-5815D2EAF0BE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hteck: abgerundete Ecken 65">
              <a:extLst>
                <a:ext uri="{FF2B5EF4-FFF2-40B4-BE49-F238E27FC236}">
                  <a16:creationId xmlns:a16="http://schemas.microsoft.com/office/drawing/2014/main" id="{352F6821-0F7F-CAE3-7105-BC4261158E49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hteck: abgerundete Ecken 68">
              <a:extLst>
                <a:ext uri="{FF2B5EF4-FFF2-40B4-BE49-F238E27FC236}">
                  <a16:creationId xmlns:a16="http://schemas.microsoft.com/office/drawing/2014/main" id="{251EEEAF-8597-942B-E37C-B4837ADCA0F9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eck: abgerundete Ecken 70">
              <a:extLst>
                <a:ext uri="{FF2B5EF4-FFF2-40B4-BE49-F238E27FC236}">
                  <a16:creationId xmlns:a16="http://schemas.microsoft.com/office/drawing/2014/main" id="{0449740B-5A82-1693-D07B-DDB129CAECD2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Rechteck 72">
            <a:extLst>
              <a:ext uri="{FF2B5EF4-FFF2-40B4-BE49-F238E27FC236}">
                <a16:creationId xmlns:a16="http://schemas.microsoft.com/office/drawing/2014/main" id="{FE4B1A77-B27E-C3CC-CD96-CCBA2CCC4B9C}"/>
              </a:ext>
            </a:extLst>
          </p:cNvPr>
          <p:cNvSpPr/>
          <p:nvPr/>
        </p:nvSpPr>
        <p:spPr>
          <a:xfrm>
            <a:off x="3775640" y="5749520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94" name="Rechteck 93">
            <a:extLst>
              <a:ext uri="{FF2B5EF4-FFF2-40B4-BE49-F238E27FC236}">
                <a16:creationId xmlns:a16="http://schemas.microsoft.com/office/drawing/2014/main" id="{7DA35892-AE60-7F7F-3738-0C0515F63741}"/>
              </a:ext>
            </a:extLst>
          </p:cNvPr>
          <p:cNvSpPr/>
          <p:nvPr/>
        </p:nvSpPr>
        <p:spPr>
          <a:xfrm>
            <a:off x="6355264" y="5749520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103" name="Rechteck 102">
            <a:extLst>
              <a:ext uri="{FF2B5EF4-FFF2-40B4-BE49-F238E27FC236}">
                <a16:creationId xmlns:a16="http://schemas.microsoft.com/office/drawing/2014/main" id="{7AF2A1BE-A657-5B77-1163-06D5349DBECD}"/>
              </a:ext>
            </a:extLst>
          </p:cNvPr>
          <p:cNvSpPr/>
          <p:nvPr/>
        </p:nvSpPr>
        <p:spPr>
          <a:xfrm>
            <a:off x="8934888" y="5749520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104" name="Rechteck 103">
            <a:extLst>
              <a:ext uri="{FF2B5EF4-FFF2-40B4-BE49-F238E27FC236}">
                <a16:creationId xmlns:a16="http://schemas.microsoft.com/office/drawing/2014/main" id="{776D8526-F02E-25D0-516C-57AE4A930CF4}"/>
              </a:ext>
            </a:extLst>
          </p:cNvPr>
          <p:cNvSpPr/>
          <p:nvPr/>
        </p:nvSpPr>
        <p:spPr>
          <a:xfrm>
            <a:off x="2485828" y="5749520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105" name="Rechteck 104">
            <a:extLst>
              <a:ext uri="{FF2B5EF4-FFF2-40B4-BE49-F238E27FC236}">
                <a16:creationId xmlns:a16="http://schemas.microsoft.com/office/drawing/2014/main" id="{AB58DCF5-9F35-E672-C20B-295262253BFC}"/>
              </a:ext>
            </a:extLst>
          </p:cNvPr>
          <p:cNvSpPr/>
          <p:nvPr/>
        </p:nvSpPr>
        <p:spPr>
          <a:xfrm>
            <a:off x="5065452" y="5749520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4075D277-F9B0-CCA8-E4E4-17C218F49EF4}"/>
              </a:ext>
            </a:extLst>
          </p:cNvPr>
          <p:cNvSpPr/>
          <p:nvPr/>
        </p:nvSpPr>
        <p:spPr>
          <a:xfrm>
            <a:off x="7645076" y="5749520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107" name="Rechteck 106">
            <a:extLst>
              <a:ext uri="{FF2B5EF4-FFF2-40B4-BE49-F238E27FC236}">
                <a16:creationId xmlns:a16="http://schemas.microsoft.com/office/drawing/2014/main" id="{51FE189F-A521-BDBD-60BA-4503364AD626}"/>
              </a:ext>
            </a:extLst>
          </p:cNvPr>
          <p:cNvSpPr/>
          <p:nvPr/>
        </p:nvSpPr>
        <p:spPr>
          <a:xfrm>
            <a:off x="10224697" y="5749520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108" name="Grafik 107">
            <a:extLst>
              <a:ext uri="{FF2B5EF4-FFF2-40B4-BE49-F238E27FC236}">
                <a16:creationId xmlns:a16="http://schemas.microsoft.com/office/drawing/2014/main" id="{137A687F-2808-48A4-D195-FAFA83F21A0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2867172" y="4906938"/>
            <a:ext cx="459434" cy="459434"/>
          </a:xfrm>
          <a:prstGeom prst="rect">
            <a:avLst/>
          </a:prstGeom>
        </p:spPr>
      </p:pic>
      <p:pic>
        <p:nvPicPr>
          <p:cNvPr id="109" name="Grafik 108">
            <a:extLst>
              <a:ext uri="{FF2B5EF4-FFF2-40B4-BE49-F238E27FC236}">
                <a16:creationId xmlns:a16="http://schemas.microsoft.com/office/drawing/2014/main" id="{306E052F-8BDF-79B0-9AA8-466B7CD180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5473867" y="4906938"/>
            <a:ext cx="459434" cy="459434"/>
          </a:xfrm>
          <a:prstGeom prst="rect">
            <a:avLst/>
          </a:prstGeom>
        </p:spPr>
      </p:pic>
      <p:pic>
        <p:nvPicPr>
          <p:cNvPr id="110" name="Grafik 109">
            <a:extLst>
              <a:ext uri="{FF2B5EF4-FFF2-40B4-BE49-F238E27FC236}">
                <a16:creationId xmlns:a16="http://schemas.microsoft.com/office/drawing/2014/main" id="{3D53B510-B001-57A5-E5C9-2DAA558492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6759512" y="4906938"/>
            <a:ext cx="459434" cy="459434"/>
          </a:xfrm>
          <a:prstGeom prst="rect">
            <a:avLst/>
          </a:prstGeom>
        </p:spPr>
      </p:pic>
      <p:pic>
        <p:nvPicPr>
          <p:cNvPr id="111" name="Grafik 110">
            <a:extLst>
              <a:ext uri="{FF2B5EF4-FFF2-40B4-BE49-F238E27FC236}">
                <a16:creationId xmlns:a16="http://schemas.microsoft.com/office/drawing/2014/main" id="{E5A27024-7056-EC01-E08B-FA8CDE8FEF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8048982" y="4906938"/>
            <a:ext cx="459434" cy="459434"/>
          </a:xfrm>
          <a:prstGeom prst="rect">
            <a:avLst/>
          </a:prstGeom>
        </p:spPr>
      </p:pic>
      <p:pic>
        <p:nvPicPr>
          <p:cNvPr id="112" name="Grafik 111">
            <a:extLst>
              <a:ext uri="{FF2B5EF4-FFF2-40B4-BE49-F238E27FC236}">
                <a16:creationId xmlns:a16="http://schemas.microsoft.com/office/drawing/2014/main" id="{DD49146C-86F2-B0A1-E5D6-C939E7F8E42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9309851" y="4906938"/>
            <a:ext cx="459434" cy="459434"/>
          </a:xfrm>
          <a:prstGeom prst="rect">
            <a:avLst/>
          </a:prstGeom>
        </p:spPr>
      </p:pic>
      <p:pic>
        <p:nvPicPr>
          <p:cNvPr id="123" name="Grafik 122">
            <a:extLst>
              <a:ext uri="{FF2B5EF4-FFF2-40B4-BE49-F238E27FC236}">
                <a16:creationId xmlns:a16="http://schemas.microsoft.com/office/drawing/2014/main" id="{45DFEBED-EAA1-6092-528E-5B6BFA5C5C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10631927" y="4906938"/>
            <a:ext cx="459434" cy="459434"/>
          </a:xfrm>
          <a:prstGeom prst="rect">
            <a:avLst/>
          </a:prstGeom>
        </p:spPr>
      </p:pic>
      <p:pic>
        <p:nvPicPr>
          <p:cNvPr id="124" name="Grafik 123">
            <a:extLst>
              <a:ext uri="{FF2B5EF4-FFF2-40B4-BE49-F238E27FC236}">
                <a16:creationId xmlns:a16="http://schemas.microsoft.com/office/drawing/2014/main" id="{1BA6D28A-13B1-4687-959C-55315415332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4177900" y="4906937"/>
            <a:ext cx="459434" cy="459434"/>
          </a:xfrm>
          <a:prstGeom prst="rect">
            <a:avLst/>
          </a:prstGeom>
        </p:spPr>
      </p:pic>
      <p:sp>
        <p:nvSpPr>
          <p:cNvPr id="1024" name="!!PHY_07">
            <a:extLst>
              <a:ext uri="{FF2B5EF4-FFF2-40B4-BE49-F238E27FC236}">
                <a16:creationId xmlns:a16="http://schemas.microsoft.com/office/drawing/2014/main" id="{689E5D0C-A32B-B730-558E-82B6C551B196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!!PHY_06">
            <a:extLst>
              <a:ext uri="{FF2B5EF4-FFF2-40B4-BE49-F238E27FC236}">
                <a16:creationId xmlns:a16="http://schemas.microsoft.com/office/drawing/2014/main" id="{B5F66488-0512-FF31-B361-19C2FEEBDAEA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!!PHY_05">
            <a:extLst>
              <a:ext uri="{FF2B5EF4-FFF2-40B4-BE49-F238E27FC236}">
                <a16:creationId xmlns:a16="http://schemas.microsoft.com/office/drawing/2014/main" id="{CB88DB0D-AA03-21F4-49B7-CE8384FA7725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!!PHY_04">
            <a:extLst>
              <a:ext uri="{FF2B5EF4-FFF2-40B4-BE49-F238E27FC236}">
                <a16:creationId xmlns:a16="http://schemas.microsoft.com/office/drawing/2014/main" id="{AEAB6D4A-423A-AE59-4953-E91FE417DC4A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!!PHY_03">
            <a:extLst>
              <a:ext uri="{FF2B5EF4-FFF2-40B4-BE49-F238E27FC236}">
                <a16:creationId xmlns:a16="http://schemas.microsoft.com/office/drawing/2014/main" id="{4329A9B6-FE91-5D3D-C72E-D0ABCE3BF1F9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!!PHY_02">
            <a:extLst>
              <a:ext uri="{FF2B5EF4-FFF2-40B4-BE49-F238E27FC236}">
                <a16:creationId xmlns:a16="http://schemas.microsoft.com/office/drawing/2014/main" id="{FC4F7023-AA93-19F7-D78A-CCD9BF738EFB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!!PHY_01">
            <a:extLst>
              <a:ext uri="{FF2B5EF4-FFF2-40B4-BE49-F238E27FC236}">
                <a16:creationId xmlns:a16="http://schemas.microsoft.com/office/drawing/2014/main" id="{DBC2817A-DC24-C323-567E-1C644CEA6D5D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4" name="Grafik 1053">
            <a:extLst>
              <a:ext uri="{FF2B5EF4-FFF2-40B4-BE49-F238E27FC236}">
                <a16:creationId xmlns:a16="http://schemas.microsoft.com/office/drawing/2014/main" id="{429BE41F-522E-0538-C11F-8208ADC9A4E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1060" name="Grafik 1059">
            <a:extLst>
              <a:ext uri="{FF2B5EF4-FFF2-40B4-BE49-F238E27FC236}">
                <a16:creationId xmlns:a16="http://schemas.microsoft.com/office/drawing/2014/main" id="{C8BE33D7-5311-6CE2-3D72-937FDF893A7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1063" name="Grafik 1062">
            <a:extLst>
              <a:ext uri="{FF2B5EF4-FFF2-40B4-BE49-F238E27FC236}">
                <a16:creationId xmlns:a16="http://schemas.microsoft.com/office/drawing/2014/main" id="{2F0B733F-DB3A-3F43-3331-63CD7572447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1065" name="Grafik 1064">
            <a:extLst>
              <a:ext uri="{FF2B5EF4-FFF2-40B4-BE49-F238E27FC236}">
                <a16:creationId xmlns:a16="http://schemas.microsoft.com/office/drawing/2014/main" id="{B96875FE-E374-BA91-CA46-722F696BE6A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1067" name="Grafik 1066">
            <a:extLst>
              <a:ext uri="{FF2B5EF4-FFF2-40B4-BE49-F238E27FC236}">
                <a16:creationId xmlns:a16="http://schemas.microsoft.com/office/drawing/2014/main" id="{36E853F6-DF5A-333B-B663-6B5F75725B5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1069" name="Grafik 1068">
            <a:extLst>
              <a:ext uri="{FF2B5EF4-FFF2-40B4-BE49-F238E27FC236}">
                <a16:creationId xmlns:a16="http://schemas.microsoft.com/office/drawing/2014/main" id="{E3035545-C554-2AAC-F1EF-3BF6CEA3331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1072" name="Grafik 1071">
            <a:extLst>
              <a:ext uri="{FF2B5EF4-FFF2-40B4-BE49-F238E27FC236}">
                <a16:creationId xmlns:a16="http://schemas.microsoft.com/office/drawing/2014/main" id="{F645464A-AAAE-D038-C8FA-B3794BB2EE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grpSp>
        <p:nvGrpSpPr>
          <p:cNvPr id="1075" name="Gruppieren 1074">
            <a:extLst>
              <a:ext uri="{FF2B5EF4-FFF2-40B4-BE49-F238E27FC236}">
                <a16:creationId xmlns:a16="http://schemas.microsoft.com/office/drawing/2014/main" id="{ECCC63E6-7B57-3923-30C5-8228B3DE2D9D}"/>
              </a:ext>
            </a:extLst>
          </p:cNvPr>
          <p:cNvGrpSpPr/>
          <p:nvPr/>
        </p:nvGrpSpPr>
        <p:grpSpPr>
          <a:xfrm>
            <a:off x="9284816" y="3721431"/>
            <a:ext cx="178224" cy="178224"/>
            <a:chOff x="9830631" y="3554973"/>
            <a:chExt cx="511138" cy="511138"/>
          </a:xfrm>
        </p:grpSpPr>
        <p:sp>
          <p:nvSpPr>
            <p:cNvPr id="1071" name="Oval 22">
              <a:extLst>
                <a:ext uri="{FF2B5EF4-FFF2-40B4-BE49-F238E27FC236}">
                  <a16:creationId xmlns:a16="http://schemas.microsoft.com/office/drawing/2014/main" id="{5DB200BC-E84A-54DF-2A9E-F5B9B001CD82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74" name="Freihandform: Form 1073">
              <a:extLst>
                <a:ext uri="{FF2B5EF4-FFF2-40B4-BE49-F238E27FC236}">
                  <a16:creationId xmlns:a16="http://schemas.microsoft.com/office/drawing/2014/main" id="{EBDC3C44-532F-F7E2-5D91-EC643CA7C0B4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86" name="Gruppieren 1085">
            <a:extLst>
              <a:ext uri="{FF2B5EF4-FFF2-40B4-BE49-F238E27FC236}">
                <a16:creationId xmlns:a16="http://schemas.microsoft.com/office/drawing/2014/main" id="{840FABA5-87C3-7F32-67DA-20EC6D2A89A7}"/>
              </a:ext>
            </a:extLst>
          </p:cNvPr>
          <p:cNvGrpSpPr/>
          <p:nvPr/>
        </p:nvGrpSpPr>
        <p:grpSpPr>
          <a:xfrm>
            <a:off x="8017406" y="3372478"/>
            <a:ext cx="178224" cy="178224"/>
            <a:chOff x="9830631" y="3554973"/>
            <a:chExt cx="511138" cy="511138"/>
          </a:xfrm>
        </p:grpSpPr>
        <p:sp>
          <p:nvSpPr>
            <p:cNvPr id="1090" name="Oval 22">
              <a:extLst>
                <a:ext uri="{FF2B5EF4-FFF2-40B4-BE49-F238E27FC236}">
                  <a16:creationId xmlns:a16="http://schemas.microsoft.com/office/drawing/2014/main" id="{A9E0228E-AC9F-6931-CF3E-1826D0627AEE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kern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91" name="Freihandform: Form 1090">
              <a:extLst>
                <a:ext uri="{FF2B5EF4-FFF2-40B4-BE49-F238E27FC236}">
                  <a16:creationId xmlns:a16="http://schemas.microsoft.com/office/drawing/2014/main" id="{99512D90-79ED-FCBA-7F1C-28E83159DE33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95" name="Gruppieren 1094">
            <a:extLst>
              <a:ext uri="{FF2B5EF4-FFF2-40B4-BE49-F238E27FC236}">
                <a16:creationId xmlns:a16="http://schemas.microsoft.com/office/drawing/2014/main" id="{D0F90783-91FD-FACF-5B91-A331BAEDB828}"/>
              </a:ext>
            </a:extLst>
          </p:cNvPr>
          <p:cNvGrpSpPr/>
          <p:nvPr/>
        </p:nvGrpSpPr>
        <p:grpSpPr>
          <a:xfrm>
            <a:off x="8346742" y="3023527"/>
            <a:ext cx="178224" cy="178224"/>
            <a:chOff x="8346742" y="3023527"/>
            <a:chExt cx="178224" cy="178224"/>
          </a:xfrm>
        </p:grpSpPr>
        <p:sp>
          <p:nvSpPr>
            <p:cNvPr id="1092" name="Oval 22">
              <a:extLst>
                <a:ext uri="{FF2B5EF4-FFF2-40B4-BE49-F238E27FC236}">
                  <a16:creationId xmlns:a16="http://schemas.microsoft.com/office/drawing/2014/main" id="{6FCF0EA1-AD6D-B4C8-9DE8-B8310412F9C1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89" name="Freihandform: Form 1088">
              <a:extLst>
                <a:ext uri="{FF2B5EF4-FFF2-40B4-BE49-F238E27FC236}">
                  <a16:creationId xmlns:a16="http://schemas.microsoft.com/office/drawing/2014/main" id="{EEA309DD-8F6F-49DD-B056-C6F13B9A0C3E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15" name="Gruppieren 1114">
            <a:extLst>
              <a:ext uri="{FF2B5EF4-FFF2-40B4-BE49-F238E27FC236}">
                <a16:creationId xmlns:a16="http://schemas.microsoft.com/office/drawing/2014/main" id="{DE30CDA0-553F-1BB5-2CF8-869B712F48DA}"/>
              </a:ext>
            </a:extLst>
          </p:cNvPr>
          <p:cNvGrpSpPr/>
          <p:nvPr/>
        </p:nvGrpSpPr>
        <p:grpSpPr>
          <a:xfrm flipH="1">
            <a:off x="4846817" y="3372478"/>
            <a:ext cx="178224" cy="178224"/>
            <a:chOff x="9830631" y="3554973"/>
            <a:chExt cx="511138" cy="511138"/>
          </a:xfrm>
        </p:grpSpPr>
        <p:sp>
          <p:nvSpPr>
            <p:cNvPr id="1122" name="Oval 22">
              <a:extLst>
                <a:ext uri="{FF2B5EF4-FFF2-40B4-BE49-F238E27FC236}">
                  <a16:creationId xmlns:a16="http://schemas.microsoft.com/office/drawing/2014/main" id="{28D26E21-7938-3DFE-AE33-1569868F8002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23" name="Freihandform: Form 1122">
              <a:extLst>
                <a:ext uri="{FF2B5EF4-FFF2-40B4-BE49-F238E27FC236}">
                  <a16:creationId xmlns:a16="http://schemas.microsoft.com/office/drawing/2014/main" id="{9451E21A-DBBB-F5D0-4FA9-FF83FF600D9C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04" name="Gruppieren 1103">
            <a:extLst>
              <a:ext uri="{FF2B5EF4-FFF2-40B4-BE49-F238E27FC236}">
                <a16:creationId xmlns:a16="http://schemas.microsoft.com/office/drawing/2014/main" id="{C61F2AD7-D3A3-2426-CE48-A3932956150B}"/>
              </a:ext>
            </a:extLst>
          </p:cNvPr>
          <p:cNvGrpSpPr/>
          <p:nvPr/>
        </p:nvGrpSpPr>
        <p:grpSpPr>
          <a:xfrm flipH="1">
            <a:off x="5784888" y="3372478"/>
            <a:ext cx="178224" cy="178224"/>
            <a:chOff x="9830631" y="3554973"/>
            <a:chExt cx="511138" cy="511138"/>
          </a:xfrm>
        </p:grpSpPr>
        <p:sp>
          <p:nvSpPr>
            <p:cNvPr id="1113" name="Oval 22">
              <a:extLst>
                <a:ext uri="{FF2B5EF4-FFF2-40B4-BE49-F238E27FC236}">
                  <a16:creationId xmlns:a16="http://schemas.microsoft.com/office/drawing/2014/main" id="{0568D89F-2568-575F-B120-76F745A9A71D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kern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14" name="Freihandform: Form 1113">
              <a:extLst>
                <a:ext uri="{FF2B5EF4-FFF2-40B4-BE49-F238E27FC236}">
                  <a16:creationId xmlns:a16="http://schemas.microsoft.com/office/drawing/2014/main" id="{A12CD899-17F8-EEF4-A1C3-1171D9C96402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05" name="Gruppieren 1104">
            <a:extLst>
              <a:ext uri="{FF2B5EF4-FFF2-40B4-BE49-F238E27FC236}">
                <a16:creationId xmlns:a16="http://schemas.microsoft.com/office/drawing/2014/main" id="{C365D7EA-6084-55F5-E8AB-D59E51B6281D}"/>
              </a:ext>
            </a:extLst>
          </p:cNvPr>
          <p:cNvGrpSpPr/>
          <p:nvPr/>
        </p:nvGrpSpPr>
        <p:grpSpPr>
          <a:xfrm flipH="1">
            <a:off x="5455545" y="3721432"/>
            <a:ext cx="178224" cy="178224"/>
            <a:chOff x="8346742" y="3023527"/>
            <a:chExt cx="178224" cy="178224"/>
          </a:xfrm>
        </p:grpSpPr>
        <p:sp>
          <p:nvSpPr>
            <p:cNvPr id="1111" name="Oval 22">
              <a:extLst>
                <a:ext uri="{FF2B5EF4-FFF2-40B4-BE49-F238E27FC236}">
                  <a16:creationId xmlns:a16="http://schemas.microsoft.com/office/drawing/2014/main" id="{D1962D8D-2C22-6938-08F5-FB4C5D5CD9D9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12" name="Freihandform: Form 1111">
              <a:extLst>
                <a:ext uri="{FF2B5EF4-FFF2-40B4-BE49-F238E27FC236}">
                  <a16:creationId xmlns:a16="http://schemas.microsoft.com/office/drawing/2014/main" id="{45501F09-0D95-F69D-9D65-5DF0C2B92373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98" name="Gruppieren 1097">
            <a:extLst>
              <a:ext uri="{FF2B5EF4-FFF2-40B4-BE49-F238E27FC236}">
                <a16:creationId xmlns:a16="http://schemas.microsoft.com/office/drawing/2014/main" id="{FFA53869-BC19-71CD-06F8-AB5BF710F3E9}"/>
              </a:ext>
            </a:extLst>
          </p:cNvPr>
          <p:cNvGrpSpPr/>
          <p:nvPr/>
        </p:nvGrpSpPr>
        <p:grpSpPr>
          <a:xfrm flipH="1">
            <a:off x="4503917" y="3017765"/>
            <a:ext cx="178224" cy="178224"/>
            <a:chOff x="9830631" y="3554973"/>
            <a:chExt cx="511138" cy="511138"/>
          </a:xfrm>
        </p:grpSpPr>
        <p:sp>
          <p:nvSpPr>
            <p:cNvPr id="1099" name="Oval 22">
              <a:extLst>
                <a:ext uri="{FF2B5EF4-FFF2-40B4-BE49-F238E27FC236}">
                  <a16:creationId xmlns:a16="http://schemas.microsoft.com/office/drawing/2014/main" id="{9D007D0F-4306-8129-F92C-6570CA0975B6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03" name="Freihandform: Form 1102">
              <a:extLst>
                <a:ext uri="{FF2B5EF4-FFF2-40B4-BE49-F238E27FC236}">
                  <a16:creationId xmlns:a16="http://schemas.microsoft.com/office/drawing/2014/main" id="{A2B32DDF-A0E6-C0F0-05E5-1DDA90902F40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1" name="Gruppieren 1130">
            <a:extLst>
              <a:ext uri="{FF2B5EF4-FFF2-40B4-BE49-F238E27FC236}">
                <a16:creationId xmlns:a16="http://schemas.microsoft.com/office/drawing/2014/main" id="{1688270E-779C-BA29-A0D0-C4F340EA5F67}"/>
              </a:ext>
            </a:extLst>
          </p:cNvPr>
          <p:cNvGrpSpPr/>
          <p:nvPr/>
        </p:nvGrpSpPr>
        <p:grpSpPr>
          <a:xfrm flipH="1">
            <a:off x="4503917" y="3721429"/>
            <a:ext cx="178224" cy="178224"/>
            <a:chOff x="9830631" y="3554973"/>
            <a:chExt cx="511138" cy="511138"/>
          </a:xfrm>
        </p:grpSpPr>
        <p:sp>
          <p:nvSpPr>
            <p:cNvPr id="1133" name="Oval 22">
              <a:extLst>
                <a:ext uri="{FF2B5EF4-FFF2-40B4-BE49-F238E27FC236}">
                  <a16:creationId xmlns:a16="http://schemas.microsoft.com/office/drawing/2014/main" id="{677C6AB2-F4E4-AA86-09E3-30FE75E8DF2F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35" name="Freihandform: Form 1134">
              <a:extLst>
                <a:ext uri="{FF2B5EF4-FFF2-40B4-BE49-F238E27FC236}">
                  <a16:creationId xmlns:a16="http://schemas.microsoft.com/office/drawing/2014/main" id="{CEF71FE6-B1A0-08CF-0377-745B7B334919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6" name="Gruppieren 1135">
            <a:extLst>
              <a:ext uri="{FF2B5EF4-FFF2-40B4-BE49-F238E27FC236}">
                <a16:creationId xmlns:a16="http://schemas.microsoft.com/office/drawing/2014/main" id="{D3A482D0-5C1E-3A98-EBC8-EACA934D6AF2}"/>
              </a:ext>
            </a:extLst>
          </p:cNvPr>
          <p:cNvGrpSpPr/>
          <p:nvPr/>
        </p:nvGrpSpPr>
        <p:grpSpPr>
          <a:xfrm flipH="1">
            <a:off x="5473867" y="3017765"/>
            <a:ext cx="178224" cy="178224"/>
            <a:chOff x="9830631" y="3554973"/>
            <a:chExt cx="511138" cy="511138"/>
          </a:xfrm>
        </p:grpSpPr>
        <p:sp>
          <p:nvSpPr>
            <p:cNvPr id="1138" name="Oval 22">
              <a:extLst>
                <a:ext uri="{FF2B5EF4-FFF2-40B4-BE49-F238E27FC236}">
                  <a16:creationId xmlns:a16="http://schemas.microsoft.com/office/drawing/2014/main" id="{B78F4DD6-BB3A-AEBF-8444-164FB016C427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43" name="Freihandform: Form 1142">
              <a:extLst>
                <a:ext uri="{FF2B5EF4-FFF2-40B4-BE49-F238E27FC236}">
                  <a16:creationId xmlns:a16="http://schemas.microsoft.com/office/drawing/2014/main" id="{E793AC64-41C0-24AC-983F-D94D43163F3D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44" name="Gruppieren 1143">
            <a:extLst>
              <a:ext uri="{FF2B5EF4-FFF2-40B4-BE49-F238E27FC236}">
                <a16:creationId xmlns:a16="http://schemas.microsoft.com/office/drawing/2014/main" id="{3E00888E-9AAE-D76B-0517-C426669B0AFF}"/>
              </a:ext>
            </a:extLst>
          </p:cNvPr>
          <p:cNvGrpSpPr/>
          <p:nvPr/>
        </p:nvGrpSpPr>
        <p:grpSpPr>
          <a:xfrm flipH="1">
            <a:off x="8934888" y="3372478"/>
            <a:ext cx="178224" cy="178224"/>
            <a:chOff x="9830631" y="3554973"/>
            <a:chExt cx="511138" cy="511138"/>
          </a:xfrm>
        </p:grpSpPr>
        <p:sp>
          <p:nvSpPr>
            <p:cNvPr id="1145" name="Oval 22">
              <a:extLst>
                <a:ext uri="{FF2B5EF4-FFF2-40B4-BE49-F238E27FC236}">
                  <a16:creationId xmlns:a16="http://schemas.microsoft.com/office/drawing/2014/main" id="{5195E32E-B04E-03CD-345E-42FF6C484EBD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kern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47" name="Freihandform: Form 1146">
              <a:extLst>
                <a:ext uri="{FF2B5EF4-FFF2-40B4-BE49-F238E27FC236}">
                  <a16:creationId xmlns:a16="http://schemas.microsoft.com/office/drawing/2014/main" id="{7FABFB9E-703A-D126-9AD1-7B46C2A92CFD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49" name="Gruppieren 1148">
            <a:extLst>
              <a:ext uri="{FF2B5EF4-FFF2-40B4-BE49-F238E27FC236}">
                <a16:creationId xmlns:a16="http://schemas.microsoft.com/office/drawing/2014/main" id="{B07FEF94-705E-938C-FD0C-BC78068A09FB}"/>
              </a:ext>
            </a:extLst>
          </p:cNvPr>
          <p:cNvGrpSpPr/>
          <p:nvPr/>
        </p:nvGrpSpPr>
        <p:grpSpPr>
          <a:xfrm flipH="1">
            <a:off x="8330192" y="3721432"/>
            <a:ext cx="178224" cy="178224"/>
            <a:chOff x="8346742" y="3023527"/>
            <a:chExt cx="178224" cy="178224"/>
          </a:xfrm>
        </p:grpSpPr>
        <p:sp>
          <p:nvSpPr>
            <p:cNvPr id="1151" name="Oval 22">
              <a:extLst>
                <a:ext uri="{FF2B5EF4-FFF2-40B4-BE49-F238E27FC236}">
                  <a16:creationId xmlns:a16="http://schemas.microsoft.com/office/drawing/2014/main" id="{D654919C-A7D2-9086-3826-B53A99C168E4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52" name="Freihandform: Form 1151">
              <a:extLst>
                <a:ext uri="{FF2B5EF4-FFF2-40B4-BE49-F238E27FC236}">
                  <a16:creationId xmlns:a16="http://schemas.microsoft.com/office/drawing/2014/main" id="{76098F3E-33B4-44F3-60D2-B04FABB3A6C6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53" name="Gruppieren 1152">
            <a:extLst>
              <a:ext uri="{FF2B5EF4-FFF2-40B4-BE49-F238E27FC236}">
                <a16:creationId xmlns:a16="http://schemas.microsoft.com/office/drawing/2014/main" id="{4A4F78F7-F903-156B-3FA8-8D4AE198388A}"/>
              </a:ext>
            </a:extLst>
          </p:cNvPr>
          <p:cNvGrpSpPr/>
          <p:nvPr/>
        </p:nvGrpSpPr>
        <p:grpSpPr>
          <a:xfrm flipH="1">
            <a:off x="9309851" y="3017765"/>
            <a:ext cx="178224" cy="178224"/>
            <a:chOff x="9830631" y="3554973"/>
            <a:chExt cx="511138" cy="511138"/>
          </a:xfrm>
        </p:grpSpPr>
        <p:sp>
          <p:nvSpPr>
            <p:cNvPr id="1154" name="Oval 22">
              <a:extLst>
                <a:ext uri="{FF2B5EF4-FFF2-40B4-BE49-F238E27FC236}">
                  <a16:creationId xmlns:a16="http://schemas.microsoft.com/office/drawing/2014/main" id="{77549FC4-AFDC-8B3B-A9CF-8DC20E0EBCD9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55" name="Freihandform: Form 1154">
              <a:extLst>
                <a:ext uri="{FF2B5EF4-FFF2-40B4-BE49-F238E27FC236}">
                  <a16:creationId xmlns:a16="http://schemas.microsoft.com/office/drawing/2014/main" id="{3A3CD3B1-D05A-C967-52F0-B2F3E712028C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163" name="!!LTopt_01">
            <a:extLst>
              <a:ext uri="{FF2B5EF4-FFF2-40B4-BE49-F238E27FC236}">
                <a16:creationId xmlns:a16="http://schemas.microsoft.com/office/drawing/2014/main" id="{82A63A1D-7EB3-F308-3E97-9E5317E85FD5}"/>
              </a:ext>
            </a:extLst>
          </p:cNvPr>
          <p:cNvCxnSpPr/>
          <p:nvPr/>
        </p:nvCxnSpPr>
        <p:spPr>
          <a:xfrm>
            <a:off x="4412588" y="2687440"/>
            <a:ext cx="0" cy="17032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4" name="!!LTopt_02">
            <a:extLst>
              <a:ext uri="{FF2B5EF4-FFF2-40B4-BE49-F238E27FC236}">
                <a16:creationId xmlns:a16="http://schemas.microsoft.com/office/drawing/2014/main" id="{EC604CA1-8F40-9720-E9F7-F6CCB09B8EA4}"/>
              </a:ext>
            </a:extLst>
          </p:cNvPr>
          <p:cNvCxnSpPr/>
          <p:nvPr/>
        </p:nvCxnSpPr>
        <p:spPr>
          <a:xfrm>
            <a:off x="5702400" y="2687440"/>
            <a:ext cx="0" cy="17032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5" name="!!LTopt_03">
            <a:extLst>
              <a:ext uri="{FF2B5EF4-FFF2-40B4-BE49-F238E27FC236}">
                <a16:creationId xmlns:a16="http://schemas.microsoft.com/office/drawing/2014/main" id="{FBB2455E-A347-BD0D-9D80-F5F08192A24A}"/>
              </a:ext>
            </a:extLst>
          </p:cNvPr>
          <p:cNvCxnSpPr/>
          <p:nvPr/>
        </p:nvCxnSpPr>
        <p:spPr>
          <a:xfrm>
            <a:off x="8282024" y="2687440"/>
            <a:ext cx="0" cy="17032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6" name="!!LTopt_04">
            <a:extLst>
              <a:ext uri="{FF2B5EF4-FFF2-40B4-BE49-F238E27FC236}">
                <a16:creationId xmlns:a16="http://schemas.microsoft.com/office/drawing/2014/main" id="{2766962A-AC21-D732-B0D1-DDCC09F5EF31}"/>
              </a:ext>
            </a:extLst>
          </p:cNvPr>
          <p:cNvCxnSpPr/>
          <p:nvPr/>
        </p:nvCxnSpPr>
        <p:spPr>
          <a:xfrm>
            <a:off x="9571836" y="2687440"/>
            <a:ext cx="0" cy="17032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10">
            <a:extLst>
              <a:ext uri="{FF2B5EF4-FFF2-40B4-BE49-F238E27FC236}">
                <a16:creationId xmlns:a16="http://schemas.microsoft.com/office/drawing/2014/main" id="{C712BBF5-0403-F7B5-1E51-D2C186C13D83}"/>
              </a:ext>
            </a:extLst>
          </p:cNvPr>
          <p:cNvSpPr/>
          <p:nvPr/>
        </p:nvSpPr>
        <p:spPr>
          <a:xfrm>
            <a:off x="4935917" y="2020595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890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100"/>
                                            <p:tgtEl>
                                              <p:spTgt spid="1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100"/>
                                            <p:tgtEl>
                                              <p:spTgt spid="1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100"/>
                                            <p:tgtEl>
                                              <p:spTgt spid="1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100"/>
                                            <p:tgtEl>
                                              <p:spTgt spid="1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8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400"/>
                                            <p:tgtEl>
                                              <p:spTgt spid="1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8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400"/>
                                            <p:tgtEl>
                                              <p:spTgt spid="1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8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4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grpId="0" nodeType="withEffect">
                                      <p:stCondLst>
                                        <p:cond delay="8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400"/>
                                            <p:tgtEl>
                                              <p:spTgt spid="10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100"/>
                                            <p:tgtEl>
                                              <p:spTgt spid="1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100"/>
                                            <p:tgtEl>
                                              <p:spTgt spid="1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100"/>
                                            <p:tgtEl>
                                              <p:spTgt spid="10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"/>
                                            <p:tgtEl>
                                              <p:spTgt spid="10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80"/>
                                </p:stCondLst>
                                <p:childTnLst>
                                  <p:par>
                                    <p:cTn id="4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4" dur="500"/>
                                            <p:tgtEl>
                                              <p:spTgt spid="1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7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10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10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57" dur="1000" fill="hold"/>
                                            <p:tgtEl>
                                              <p:spTgt spid="10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250" fill="hold"/>
                                            <p:tgtEl>
                                              <p:spTgt spid="109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11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11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5" dur="1000" fill="hold"/>
                                            <p:tgtEl>
                                              <p:spTgt spid="11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250" fill="hold"/>
                                            <p:tgtEl>
                                              <p:spTgt spid="113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3" dur="1000" fill="hold"/>
                                            <p:tgtEl>
                                              <p:spTgt spid="10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250" fill="hold"/>
                                            <p:tgtEl>
                                              <p:spTgt spid="10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200" fill="hold"/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1" dur="1000" fill="hold"/>
                                            <p:tgtEl>
                                              <p:spTgt spid="11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480"/>
                                </p:stCondLst>
                                <p:childTnLst>
                                  <p:par>
                                    <p:cTn id="8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5" dur="500"/>
                                            <p:tgtEl>
                                              <p:spTgt spid="1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7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" fill="hold"/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98" dur="1000" fill="hold"/>
                                            <p:tgtEl>
                                              <p:spTgt spid="11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250" fill="hold"/>
                                            <p:tgtEl>
                                              <p:spTgt spid="11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6" dur="1000" fill="hold"/>
                                            <p:tgtEl>
                                              <p:spTgt spid="1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250" fill="hold"/>
                                            <p:tgtEl>
                                              <p:spTgt spid="110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4" dur="100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5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1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1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2" dur="1000" fill="hold"/>
                                            <p:tgtEl>
                                              <p:spTgt spid="11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11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12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8" dur="500"/>
                                            <p:tgtEl>
                                              <p:spTgt spid="1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5" dur="7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250" fill="hold"/>
                                            <p:tgtEl>
                                              <p:spTgt spid="115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200" fill="hold"/>
                                            <p:tgtEl>
                                              <p:spTgt spid="1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200" fill="hold"/>
                                            <p:tgtEl>
                                              <p:spTgt spid="1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3" dur="1000" fill="hold"/>
                                            <p:tgtEl>
                                              <p:spTgt spid="11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250" fill="hold"/>
                                            <p:tgtEl>
                                              <p:spTgt spid="11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200" fill="hold"/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200" fill="hold"/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1" dur="1000" fill="hold"/>
                                            <p:tgtEl>
                                              <p:spTgt spid="11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250" fill="hold"/>
                                            <p:tgtEl>
                                              <p:spTgt spid="110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200" fill="hold"/>
                                            <p:tgtEl>
                                              <p:spTgt spid="1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200" fill="hold"/>
                                            <p:tgtEl>
                                              <p:spTgt spid="1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9" dur="1000" fill="hold"/>
                                            <p:tgtEl>
                                              <p:spTgt spid="11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250" fill="hold"/>
                                            <p:tgtEl>
                                              <p:spTgt spid="11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20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20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67" dur="1000" fill="hold"/>
                                            <p:tgtEl>
                                              <p:spTgt spid="10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9" dur="250" fill="hold"/>
                                            <p:tgtEl>
                                              <p:spTgt spid="107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9" grpId="0" animBg="1"/>
          <p:bldP spid="9" grpId="1" animBg="1"/>
          <p:bldP spid="9" grpId="2" animBg="1"/>
          <p:bldP spid="95" grpId="0" animBg="1"/>
          <p:bldP spid="1045" grpId="0" animBg="1"/>
          <p:bldP spid="1100" grpId="0" animBg="1"/>
          <p:bldP spid="110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100"/>
                                            <p:tgtEl>
                                              <p:spTgt spid="1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100"/>
                                            <p:tgtEl>
                                              <p:spTgt spid="1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100"/>
                                            <p:tgtEl>
                                              <p:spTgt spid="1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100"/>
                                            <p:tgtEl>
                                              <p:spTgt spid="1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8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400"/>
                                            <p:tgtEl>
                                              <p:spTgt spid="1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8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400"/>
                                            <p:tgtEl>
                                              <p:spTgt spid="1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8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4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grpId="0" nodeType="withEffect">
                                      <p:stCondLst>
                                        <p:cond delay="8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400"/>
                                            <p:tgtEl>
                                              <p:spTgt spid="10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100"/>
                                            <p:tgtEl>
                                              <p:spTgt spid="1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100"/>
                                            <p:tgtEl>
                                              <p:spTgt spid="1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100"/>
                                            <p:tgtEl>
                                              <p:spTgt spid="10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nodeType="withEffect">
                                      <p:stCondLst>
                                        <p:cond delay="38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"/>
                                            <p:tgtEl>
                                              <p:spTgt spid="10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80"/>
                                </p:stCondLst>
                                <p:childTnLst>
                                  <p:par>
                                    <p:cTn id="4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4" dur="500"/>
                                            <p:tgtEl>
                                              <p:spTgt spid="1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7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10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10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000" fill="hold"/>
                                            <p:tgtEl>
                                              <p:spTgt spid="10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250" fill="hold"/>
                                            <p:tgtEl>
                                              <p:spTgt spid="109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11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00" fill="hold"/>
                                            <p:tgtEl>
                                              <p:spTgt spid="11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000" fill="hold"/>
                                            <p:tgtEl>
                                              <p:spTgt spid="11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250" fill="hold"/>
                                            <p:tgtEl>
                                              <p:spTgt spid="113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000" fill="hold"/>
                                            <p:tgtEl>
                                              <p:spTgt spid="10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250" fill="hold"/>
                                            <p:tgtEl>
                                              <p:spTgt spid="10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200" fill="hold"/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11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000" fill="hold"/>
                                            <p:tgtEl>
                                              <p:spTgt spid="11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480"/>
                                </p:stCondLst>
                                <p:childTnLst>
                                  <p:par>
                                    <p:cTn id="8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5" dur="500"/>
                                            <p:tgtEl>
                                              <p:spTgt spid="1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7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" fill="hold"/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000" fill="hold"/>
                                            <p:tgtEl>
                                              <p:spTgt spid="11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250" fill="hold"/>
                                            <p:tgtEl>
                                              <p:spTgt spid="11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000" fill="hold"/>
                                            <p:tgtEl>
                                              <p:spTgt spid="1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250" fill="hold"/>
                                            <p:tgtEl>
                                              <p:spTgt spid="110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00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5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1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1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1000" fill="hold"/>
                                            <p:tgtEl>
                                              <p:spTgt spid="11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11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480"/>
                                </p:stCondLst>
                                <p:childTnLst>
                                  <p:par>
                                    <p:cTn id="12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8" dur="500"/>
                                            <p:tgtEl>
                                              <p:spTgt spid="1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5" dur="7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250" fill="hold"/>
                                            <p:tgtEl>
                                              <p:spTgt spid="115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200" fill="hold"/>
                                            <p:tgtEl>
                                              <p:spTgt spid="1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200" fill="hold"/>
                                            <p:tgtEl>
                                              <p:spTgt spid="1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000" fill="hold"/>
                                            <p:tgtEl>
                                              <p:spTgt spid="11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250" fill="hold"/>
                                            <p:tgtEl>
                                              <p:spTgt spid="11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200" fill="hold"/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200" fill="hold"/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1000" fill="hold"/>
                                            <p:tgtEl>
                                              <p:spTgt spid="11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3" dur="250" fill="hold"/>
                                            <p:tgtEl>
                                              <p:spTgt spid="110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200" fill="hold"/>
                                            <p:tgtEl>
                                              <p:spTgt spid="1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200" fill="hold"/>
                                            <p:tgtEl>
                                              <p:spTgt spid="1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1000" fill="hold"/>
                                            <p:tgtEl>
                                              <p:spTgt spid="11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250" fill="hold"/>
                                            <p:tgtEl>
                                              <p:spTgt spid="114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20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200" fill="hold"/>
                                            <p:tgtEl>
                                              <p:spTgt spid="10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000" fill="hold"/>
                                            <p:tgtEl>
                                              <p:spTgt spid="10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9" dur="250" fill="hold"/>
                                            <p:tgtEl>
                                              <p:spTgt spid="107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9" grpId="0" animBg="1"/>
          <p:bldP spid="9" grpId="1" animBg="1"/>
          <p:bldP spid="9" grpId="2" animBg="1"/>
          <p:bldP spid="95" grpId="0" animBg="1"/>
          <p:bldP spid="1045" grpId="0" animBg="1"/>
          <p:bldP spid="1100" grpId="0" animBg="1"/>
          <p:bldP spid="1101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67944-0A72-7C28-5532-B019CD89E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8ED63AA7-9141-CB24-DDBC-CE0174EA388D}"/>
              </a:ext>
            </a:extLst>
          </p:cNvPr>
          <p:cNvSpPr>
            <a:spLocks/>
          </p:cNvSpPr>
          <p:nvPr/>
        </p:nvSpPr>
        <p:spPr bwMode="auto">
          <a:xfrm>
            <a:off x="2552420" y="2959763"/>
            <a:ext cx="8869363" cy="2660755"/>
          </a:xfrm>
          <a:custGeom>
            <a:avLst/>
            <a:gdLst>
              <a:gd name="csX0" fmla="*/ 0 w 8869363"/>
              <a:gd name="csY0" fmla="*/ 0 h 2660755"/>
              <a:gd name="csX1" fmla="*/ 8869363 w 8869363"/>
              <a:gd name="csY1" fmla="*/ 0 h 2660755"/>
              <a:gd name="csX2" fmla="*/ 8869363 w 8869363"/>
              <a:gd name="csY2" fmla="*/ 231707 h 2660755"/>
              <a:gd name="csX3" fmla="*/ 8869363 w 8869363"/>
              <a:gd name="csY3" fmla="*/ 491596 h 2660755"/>
              <a:gd name="csX4" fmla="*/ 8869363 w 8869363"/>
              <a:gd name="csY4" fmla="*/ 528341 h 2660755"/>
              <a:gd name="csX5" fmla="*/ 8869363 w 8869363"/>
              <a:gd name="csY5" fmla="*/ 723303 h 2660755"/>
              <a:gd name="csX6" fmla="*/ 8869363 w 8869363"/>
              <a:gd name="csY6" fmla="*/ 829377 h 2660755"/>
              <a:gd name="csX7" fmla="*/ 8869363 w 8869363"/>
              <a:gd name="csY7" fmla="*/ 986341 h 2660755"/>
              <a:gd name="csX8" fmla="*/ 8869363 w 8869363"/>
              <a:gd name="csY8" fmla="*/ 991044 h 2660755"/>
              <a:gd name="csX9" fmla="*/ 8869363 w 8869363"/>
              <a:gd name="csY9" fmla="*/ 1019937 h 2660755"/>
              <a:gd name="csX10" fmla="*/ 8869363 w 8869363"/>
              <a:gd name="csY10" fmla="*/ 1061084 h 2660755"/>
              <a:gd name="csX11" fmla="*/ 8869363 w 8869363"/>
              <a:gd name="csY11" fmla="*/ 1320973 h 2660755"/>
              <a:gd name="csX12" fmla="*/ 8869363 w 8869363"/>
              <a:gd name="csY12" fmla="*/ 1357718 h 2660755"/>
              <a:gd name="csX13" fmla="*/ 8869363 w 8869363"/>
              <a:gd name="csY13" fmla="*/ 1477937 h 2660755"/>
              <a:gd name="csX14" fmla="*/ 8869363 w 8869363"/>
              <a:gd name="csY14" fmla="*/ 1482640 h 2660755"/>
              <a:gd name="csX15" fmla="*/ 8869363 w 8869363"/>
              <a:gd name="csY15" fmla="*/ 1552680 h 2660755"/>
              <a:gd name="csX16" fmla="*/ 8869363 w 8869363"/>
              <a:gd name="csY16" fmla="*/ 1815718 h 2660755"/>
              <a:gd name="csX17" fmla="*/ 8869363 w 8869363"/>
              <a:gd name="csY17" fmla="*/ 1820421 h 2660755"/>
              <a:gd name="csX18" fmla="*/ 8869363 w 8869363"/>
              <a:gd name="csY18" fmla="*/ 1849314 h 2660755"/>
              <a:gd name="csX19" fmla="*/ 8869363 w 8869363"/>
              <a:gd name="csY19" fmla="*/ 2307314 h 2660755"/>
              <a:gd name="csX20" fmla="*/ 8869363 w 8869363"/>
              <a:gd name="csY20" fmla="*/ 2312017 h 2660755"/>
              <a:gd name="csX21" fmla="*/ 8807093 w 8869363"/>
              <a:gd name="csY21" fmla="*/ 2409693 h 2660755"/>
              <a:gd name="csX22" fmla="*/ 8418714 w 8869363"/>
              <a:gd name="csY22" fmla="*/ 2636155 h 2660755"/>
              <a:gd name="csX23" fmla="*/ 8317930 w 8869363"/>
              <a:gd name="csY23" fmla="*/ 2660755 h 2660755"/>
              <a:gd name="csX24" fmla="*/ 540995 w 8869363"/>
              <a:gd name="csY24" fmla="*/ 2660755 h 2660755"/>
              <a:gd name="csX25" fmla="*/ 454249 w 8869363"/>
              <a:gd name="csY25" fmla="*/ 2640858 h 2660755"/>
              <a:gd name="csX26" fmla="*/ 41394 w 8869363"/>
              <a:gd name="csY26" fmla="*/ 2403543 h 2660755"/>
              <a:gd name="csX27" fmla="*/ 0 w 8869363"/>
              <a:gd name="csY27" fmla="*/ 2325764 h 2660755"/>
              <a:gd name="csX28" fmla="*/ 0 w 8869363"/>
              <a:gd name="csY28" fmla="*/ 2321423 h 2660755"/>
              <a:gd name="csX29" fmla="*/ 0 w 8869363"/>
              <a:gd name="csY29" fmla="*/ 1849314 h 2660755"/>
              <a:gd name="csX30" fmla="*/ 0 w 8869363"/>
              <a:gd name="csY30" fmla="*/ 1834168 h 2660755"/>
              <a:gd name="csX31" fmla="*/ 0 w 8869363"/>
              <a:gd name="csY31" fmla="*/ 1829827 h 2660755"/>
              <a:gd name="csX32" fmla="*/ 0 w 8869363"/>
              <a:gd name="csY32" fmla="*/ 1566427 h 2660755"/>
              <a:gd name="csX33" fmla="*/ 0 w 8869363"/>
              <a:gd name="csY33" fmla="*/ 1496387 h 2660755"/>
              <a:gd name="csX34" fmla="*/ 0 w 8869363"/>
              <a:gd name="csY34" fmla="*/ 1492046 h 2660755"/>
              <a:gd name="csX35" fmla="*/ 0 w 8869363"/>
              <a:gd name="csY35" fmla="*/ 1357718 h 2660755"/>
              <a:gd name="csX36" fmla="*/ 0 w 8869363"/>
              <a:gd name="csY36" fmla="*/ 1320973 h 2660755"/>
              <a:gd name="csX37" fmla="*/ 0 w 8869363"/>
              <a:gd name="csY37" fmla="*/ 1074831 h 2660755"/>
              <a:gd name="csX38" fmla="*/ 0 w 8869363"/>
              <a:gd name="csY38" fmla="*/ 1019937 h 2660755"/>
              <a:gd name="csX39" fmla="*/ 0 w 8869363"/>
              <a:gd name="csY39" fmla="*/ 1004791 h 2660755"/>
              <a:gd name="csX40" fmla="*/ 0 w 8869363"/>
              <a:gd name="csY40" fmla="*/ 1000450 h 2660755"/>
              <a:gd name="csX41" fmla="*/ 0 w 8869363"/>
              <a:gd name="csY41" fmla="*/ 829377 h 2660755"/>
              <a:gd name="csX42" fmla="*/ 0 w 8869363"/>
              <a:gd name="csY42" fmla="*/ 737050 h 2660755"/>
              <a:gd name="csX43" fmla="*/ 0 w 8869363"/>
              <a:gd name="csY43" fmla="*/ 528341 h 2660755"/>
              <a:gd name="csX44" fmla="*/ 0 w 8869363"/>
              <a:gd name="csY44" fmla="*/ 491596 h 2660755"/>
              <a:gd name="csX45" fmla="*/ 0 w 8869363"/>
              <a:gd name="csY45" fmla="*/ 245454 h 26607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8869363" h="2660755">
                <a:moveTo>
                  <a:pt x="0" y="0"/>
                </a:moveTo>
                <a:lnTo>
                  <a:pt x="8869363" y="0"/>
                </a:lnTo>
                <a:lnTo>
                  <a:pt x="8869363" y="231707"/>
                </a:lnTo>
                <a:lnTo>
                  <a:pt x="8869363" y="491596"/>
                </a:lnTo>
                <a:lnTo>
                  <a:pt x="8869363" y="528341"/>
                </a:lnTo>
                <a:lnTo>
                  <a:pt x="8869363" y="723303"/>
                </a:lnTo>
                <a:lnTo>
                  <a:pt x="8869363" y="829377"/>
                </a:lnTo>
                <a:lnTo>
                  <a:pt x="8869363" y="986341"/>
                </a:lnTo>
                <a:cubicBezTo>
                  <a:pt x="8869363" y="988150"/>
                  <a:pt x="8869363" y="989597"/>
                  <a:pt x="8869363" y="991044"/>
                </a:cubicBezTo>
                <a:lnTo>
                  <a:pt x="8869363" y="1019937"/>
                </a:lnTo>
                <a:lnTo>
                  <a:pt x="8869363" y="1061084"/>
                </a:lnTo>
                <a:lnTo>
                  <a:pt x="8869363" y="1320973"/>
                </a:lnTo>
                <a:lnTo>
                  <a:pt x="8869363" y="1357718"/>
                </a:lnTo>
                <a:lnTo>
                  <a:pt x="8869363" y="1477937"/>
                </a:lnTo>
                <a:cubicBezTo>
                  <a:pt x="8869363" y="1479746"/>
                  <a:pt x="8869363" y="1481193"/>
                  <a:pt x="8869363" y="1482640"/>
                </a:cubicBezTo>
                <a:lnTo>
                  <a:pt x="8869363" y="1552680"/>
                </a:lnTo>
                <a:lnTo>
                  <a:pt x="8869363" y="1815718"/>
                </a:lnTo>
                <a:cubicBezTo>
                  <a:pt x="8869363" y="1817527"/>
                  <a:pt x="8869363" y="1818974"/>
                  <a:pt x="8869363" y="1820421"/>
                </a:cubicBezTo>
                <a:lnTo>
                  <a:pt x="8869363" y="1849314"/>
                </a:lnTo>
                <a:lnTo>
                  <a:pt x="8869363" y="2307314"/>
                </a:lnTo>
                <a:cubicBezTo>
                  <a:pt x="8869363" y="2309123"/>
                  <a:pt x="8869363" y="2310570"/>
                  <a:pt x="8869363" y="2312017"/>
                </a:cubicBezTo>
                <a:cubicBezTo>
                  <a:pt x="8868283" y="2359770"/>
                  <a:pt x="8844167" y="2384008"/>
                  <a:pt x="8807093" y="2409693"/>
                </a:cubicBezTo>
                <a:lnTo>
                  <a:pt x="8418714" y="2636155"/>
                </a:lnTo>
                <a:cubicBezTo>
                  <a:pt x="8384880" y="2653882"/>
                  <a:pt x="8355724" y="2659670"/>
                  <a:pt x="8317930" y="2660755"/>
                </a:cubicBezTo>
                <a:cubicBezTo>
                  <a:pt x="5725258" y="2660755"/>
                  <a:pt x="3134026" y="2660755"/>
                  <a:pt x="540995" y="2660755"/>
                </a:cubicBezTo>
                <a:cubicBezTo>
                  <a:pt x="508240" y="2659670"/>
                  <a:pt x="483044" y="2655691"/>
                  <a:pt x="454249" y="2640858"/>
                </a:cubicBezTo>
                <a:lnTo>
                  <a:pt x="41394" y="2403543"/>
                </a:lnTo>
                <a:cubicBezTo>
                  <a:pt x="14398" y="2382561"/>
                  <a:pt x="720" y="2354705"/>
                  <a:pt x="0" y="2325764"/>
                </a:cubicBezTo>
                <a:cubicBezTo>
                  <a:pt x="0" y="2324317"/>
                  <a:pt x="0" y="2322870"/>
                  <a:pt x="0" y="2321423"/>
                </a:cubicBezTo>
                <a:lnTo>
                  <a:pt x="0" y="1849314"/>
                </a:lnTo>
                <a:lnTo>
                  <a:pt x="0" y="1834168"/>
                </a:lnTo>
                <a:cubicBezTo>
                  <a:pt x="0" y="1832721"/>
                  <a:pt x="0" y="1831274"/>
                  <a:pt x="0" y="1829827"/>
                </a:cubicBezTo>
                <a:lnTo>
                  <a:pt x="0" y="1566427"/>
                </a:lnTo>
                <a:lnTo>
                  <a:pt x="0" y="1496387"/>
                </a:lnTo>
                <a:cubicBezTo>
                  <a:pt x="0" y="1494940"/>
                  <a:pt x="0" y="1493493"/>
                  <a:pt x="0" y="1492046"/>
                </a:cubicBezTo>
                <a:lnTo>
                  <a:pt x="0" y="1357718"/>
                </a:lnTo>
                <a:lnTo>
                  <a:pt x="0" y="1320973"/>
                </a:lnTo>
                <a:lnTo>
                  <a:pt x="0" y="1074831"/>
                </a:lnTo>
                <a:lnTo>
                  <a:pt x="0" y="1019937"/>
                </a:lnTo>
                <a:lnTo>
                  <a:pt x="0" y="1004791"/>
                </a:lnTo>
                <a:cubicBezTo>
                  <a:pt x="0" y="1003344"/>
                  <a:pt x="0" y="1001897"/>
                  <a:pt x="0" y="1000450"/>
                </a:cubicBezTo>
                <a:lnTo>
                  <a:pt x="0" y="829377"/>
                </a:lnTo>
                <a:lnTo>
                  <a:pt x="0" y="737050"/>
                </a:lnTo>
                <a:lnTo>
                  <a:pt x="0" y="528341"/>
                </a:lnTo>
                <a:lnTo>
                  <a:pt x="0" y="491596"/>
                </a:lnTo>
                <a:lnTo>
                  <a:pt x="0" y="245454"/>
                </a:lnTo>
                <a:close/>
              </a:path>
            </a:pathLst>
          </a:custGeom>
          <a:gradFill>
            <a:gsLst>
              <a:gs pos="0">
                <a:srgbClr val="B81A5D">
                  <a:alpha val="0"/>
                </a:srgbClr>
              </a:gs>
              <a:gs pos="57000">
                <a:srgbClr val="B81A5D">
                  <a:alpha val="18000"/>
                </a:srgbClr>
              </a:gs>
            </a:gsLst>
            <a:lin ang="5400000" scaled="0"/>
          </a:gradFill>
          <a:ln w="12700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75" name="!!Blitz_03">
            <a:extLst>
              <a:ext uri="{FF2B5EF4-FFF2-40B4-BE49-F238E27FC236}">
                <a16:creationId xmlns:a16="http://schemas.microsoft.com/office/drawing/2014/main" id="{F9E6A466-C871-DD6B-DC83-F4BFBBE7AF90}"/>
              </a:ext>
            </a:extLst>
          </p:cNvPr>
          <p:cNvSpPr>
            <a:spLocks/>
          </p:cNvSpPr>
          <p:nvPr/>
        </p:nvSpPr>
        <p:spPr bwMode="auto">
          <a:xfrm flipH="1">
            <a:off x="8101843" y="3215009"/>
            <a:ext cx="360362" cy="1250950"/>
          </a:xfrm>
          <a:custGeom>
            <a:avLst/>
            <a:gdLst>
              <a:gd name="T0" fmla="*/ 490 w 981"/>
              <a:gd name="T1" fmla="*/ 3454 h 3454"/>
              <a:gd name="T2" fmla="*/ 490 w 981"/>
              <a:gd name="T3" fmla="*/ 3204 h 3454"/>
              <a:gd name="T4" fmla="*/ 0 w 981"/>
              <a:gd name="T5" fmla="*/ 2714 h 3454"/>
              <a:gd name="T6" fmla="*/ 981 w 981"/>
              <a:gd name="T7" fmla="*/ 1701 h 3454"/>
              <a:gd name="T8" fmla="*/ 0 w 981"/>
              <a:gd name="T9" fmla="*/ 724 h 3454"/>
              <a:gd name="T10" fmla="*/ 490 w 981"/>
              <a:gd name="T11" fmla="*/ 249 h 3454"/>
              <a:gd name="T12" fmla="*/ 490 w 981"/>
              <a:gd name="T13" fmla="*/ 0 h 3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3454">
                <a:moveTo>
                  <a:pt x="490" y="3454"/>
                </a:moveTo>
                <a:lnTo>
                  <a:pt x="490" y="3204"/>
                </a:lnTo>
                <a:lnTo>
                  <a:pt x="0" y="2714"/>
                </a:lnTo>
                <a:lnTo>
                  <a:pt x="981" y="1701"/>
                </a:lnTo>
                <a:lnTo>
                  <a:pt x="0" y="724"/>
                </a:lnTo>
                <a:lnTo>
                  <a:pt x="490" y="249"/>
                </a:lnTo>
                <a:lnTo>
                  <a:pt x="490" y="0"/>
                </a:lnTo>
              </a:path>
            </a:pathLst>
          </a:custGeom>
          <a:noFill/>
          <a:ln w="12700" cap="rnd">
            <a:solidFill>
              <a:srgbClr val="F27E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76" name="!!LBot_03">
            <a:extLst>
              <a:ext uri="{FF2B5EF4-FFF2-40B4-BE49-F238E27FC236}">
                <a16:creationId xmlns:a16="http://schemas.microsoft.com/office/drawing/2014/main" id="{D80DB40A-12F0-39D9-C15E-4F486FF0ADAF}"/>
              </a:ext>
            </a:extLst>
          </p:cNvPr>
          <p:cNvCxnSpPr>
            <a:cxnSpLocks/>
          </p:cNvCxnSpPr>
          <p:nvPr/>
        </p:nvCxnSpPr>
        <p:spPr>
          <a:xfrm flipV="1">
            <a:off x="8282024" y="446595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7" name="!!Blitz_04">
            <a:extLst>
              <a:ext uri="{FF2B5EF4-FFF2-40B4-BE49-F238E27FC236}">
                <a16:creationId xmlns:a16="http://schemas.microsoft.com/office/drawing/2014/main" id="{AF1E8D1C-55C3-7F08-C35C-52AF9896D67E}"/>
              </a:ext>
            </a:extLst>
          </p:cNvPr>
          <p:cNvSpPr>
            <a:spLocks/>
          </p:cNvSpPr>
          <p:nvPr/>
        </p:nvSpPr>
        <p:spPr bwMode="auto">
          <a:xfrm>
            <a:off x="9044770" y="3215009"/>
            <a:ext cx="526885" cy="1250950"/>
          </a:xfrm>
          <a:custGeom>
            <a:avLst/>
            <a:gdLst>
              <a:gd name="T0" fmla="*/ 490 w 981"/>
              <a:gd name="T1" fmla="*/ 3454 h 3454"/>
              <a:gd name="T2" fmla="*/ 490 w 981"/>
              <a:gd name="T3" fmla="*/ 3204 h 3454"/>
              <a:gd name="T4" fmla="*/ 0 w 981"/>
              <a:gd name="T5" fmla="*/ 2714 h 3454"/>
              <a:gd name="T6" fmla="*/ 981 w 981"/>
              <a:gd name="T7" fmla="*/ 1701 h 3454"/>
              <a:gd name="T8" fmla="*/ 0 w 981"/>
              <a:gd name="T9" fmla="*/ 724 h 3454"/>
              <a:gd name="T10" fmla="*/ 490 w 981"/>
              <a:gd name="T11" fmla="*/ 249 h 3454"/>
              <a:gd name="T12" fmla="*/ 490 w 981"/>
              <a:gd name="T13" fmla="*/ 0 h 3454"/>
              <a:gd name="csX0" fmla="*/ 14621 w 14621"/>
              <a:gd name="csY0" fmla="*/ 10000 h 10000"/>
              <a:gd name="csX1" fmla="*/ 14621 w 14621"/>
              <a:gd name="csY1" fmla="*/ 9276 h 10000"/>
              <a:gd name="csX2" fmla="*/ 9626 w 14621"/>
              <a:gd name="csY2" fmla="*/ 7858 h 10000"/>
              <a:gd name="csX3" fmla="*/ 0 w 14621"/>
              <a:gd name="csY3" fmla="*/ 4906 h 10000"/>
              <a:gd name="csX4" fmla="*/ 9692 w 14621"/>
              <a:gd name="csY4" fmla="*/ 4911 h 10000"/>
              <a:gd name="csX5" fmla="*/ 9626 w 14621"/>
              <a:gd name="csY5" fmla="*/ 2096 h 10000"/>
              <a:gd name="csX6" fmla="*/ 14621 w 14621"/>
              <a:gd name="csY6" fmla="*/ 721 h 10000"/>
              <a:gd name="csX7" fmla="*/ 14621 w 14621"/>
              <a:gd name="csY7" fmla="*/ 0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4621" h="10000">
                <a:moveTo>
                  <a:pt x="14621" y="10000"/>
                </a:moveTo>
                <a:lnTo>
                  <a:pt x="14621" y="9276"/>
                </a:lnTo>
                <a:lnTo>
                  <a:pt x="9626" y="7858"/>
                </a:lnTo>
                <a:lnTo>
                  <a:pt x="0" y="4906"/>
                </a:lnTo>
                <a:lnTo>
                  <a:pt x="9692" y="4911"/>
                </a:lnTo>
                <a:cubicBezTo>
                  <a:pt x="9670" y="3973"/>
                  <a:pt x="9648" y="3034"/>
                  <a:pt x="9626" y="2096"/>
                </a:cubicBezTo>
                <a:lnTo>
                  <a:pt x="14621" y="721"/>
                </a:lnTo>
                <a:lnTo>
                  <a:pt x="14621" y="0"/>
                </a:lnTo>
              </a:path>
            </a:pathLst>
          </a:custGeom>
          <a:noFill/>
          <a:ln w="12700" cap="rnd">
            <a:solidFill>
              <a:srgbClr val="F27E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78" name="!!LBot_04">
            <a:extLst>
              <a:ext uri="{FF2B5EF4-FFF2-40B4-BE49-F238E27FC236}">
                <a16:creationId xmlns:a16="http://schemas.microsoft.com/office/drawing/2014/main" id="{90053C66-7A33-6747-B7E1-CA48EA4391F9}"/>
              </a:ext>
            </a:extLst>
          </p:cNvPr>
          <p:cNvCxnSpPr>
            <a:cxnSpLocks/>
          </p:cNvCxnSpPr>
          <p:nvPr/>
        </p:nvCxnSpPr>
        <p:spPr>
          <a:xfrm flipV="1">
            <a:off x="9571836" y="4465959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9" name="!!Blitz_02">
            <a:extLst>
              <a:ext uri="{FF2B5EF4-FFF2-40B4-BE49-F238E27FC236}">
                <a16:creationId xmlns:a16="http://schemas.microsoft.com/office/drawing/2014/main" id="{049232FB-31CF-0DEC-58F9-42B625027A97}"/>
              </a:ext>
            </a:extLst>
          </p:cNvPr>
          <p:cNvSpPr>
            <a:spLocks/>
          </p:cNvSpPr>
          <p:nvPr/>
        </p:nvSpPr>
        <p:spPr bwMode="auto">
          <a:xfrm>
            <a:off x="5522219" y="3215009"/>
            <a:ext cx="360362" cy="1250950"/>
          </a:xfrm>
          <a:custGeom>
            <a:avLst/>
            <a:gdLst>
              <a:gd name="T0" fmla="*/ 490 w 981"/>
              <a:gd name="T1" fmla="*/ 3454 h 3454"/>
              <a:gd name="T2" fmla="*/ 490 w 981"/>
              <a:gd name="T3" fmla="*/ 3204 h 3454"/>
              <a:gd name="T4" fmla="*/ 0 w 981"/>
              <a:gd name="T5" fmla="*/ 2714 h 3454"/>
              <a:gd name="T6" fmla="*/ 981 w 981"/>
              <a:gd name="T7" fmla="*/ 1701 h 3454"/>
              <a:gd name="T8" fmla="*/ 0 w 981"/>
              <a:gd name="T9" fmla="*/ 724 h 3454"/>
              <a:gd name="T10" fmla="*/ 490 w 981"/>
              <a:gd name="T11" fmla="*/ 249 h 3454"/>
              <a:gd name="T12" fmla="*/ 490 w 981"/>
              <a:gd name="T13" fmla="*/ 0 h 3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3454">
                <a:moveTo>
                  <a:pt x="490" y="3454"/>
                </a:moveTo>
                <a:lnTo>
                  <a:pt x="490" y="3204"/>
                </a:lnTo>
                <a:lnTo>
                  <a:pt x="0" y="2714"/>
                </a:lnTo>
                <a:lnTo>
                  <a:pt x="981" y="1701"/>
                </a:lnTo>
                <a:lnTo>
                  <a:pt x="0" y="724"/>
                </a:lnTo>
                <a:lnTo>
                  <a:pt x="490" y="249"/>
                </a:lnTo>
                <a:lnTo>
                  <a:pt x="490" y="0"/>
                </a:lnTo>
              </a:path>
            </a:pathLst>
          </a:custGeom>
          <a:noFill/>
          <a:ln w="12700" cap="rnd">
            <a:solidFill>
              <a:srgbClr val="F27E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80" name="!!LBot_02">
            <a:extLst>
              <a:ext uri="{FF2B5EF4-FFF2-40B4-BE49-F238E27FC236}">
                <a16:creationId xmlns:a16="http://schemas.microsoft.com/office/drawing/2014/main" id="{87080323-A38A-ABA7-7339-118F24A2121F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446595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1" name="!!Blitz_01">
            <a:extLst>
              <a:ext uri="{FF2B5EF4-FFF2-40B4-BE49-F238E27FC236}">
                <a16:creationId xmlns:a16="http://schemas.microsoft.com/office/drawing/2014/main" id="{7B21BC8A-3952-29E7-A398-9DB543DA5B20}"/>
              </a:ext>
            </a:extLst>
          </p:cNvPr>
          <p:cNvSpPr>
            <a:spLocks/>
          </p:cNvSpPr>
          <p:nvPr/>
        </p:nvSpPr>
        <p:spPr bwMode="auto">
          <a:xfrm flipH="1">
            <a:off x="4412588" y="3215009"/>
            <a:ext cx="526885" cy="1250950"/>
          </a:xfrm>
          <a:custGeom>
            <a:avLst/>
            <a:gdLst>
              <a:gd name="T0" fmla="*/ 490 w 981"/>
              <a:gd name="T1" fmla="*/ 3454 h 3454"/>
              <a:gd name="T2" fmla="*/ 490 w 981"/>
              <a:gd name="T3" fmla="*/ 3204 h 3454"/>
              <a:gd name="T4" fmla="*/ 0 w 981"/>
              <a:gd name="T5" fmla="*/ 2714 h 3454"/>
              <a:gd name="T6" fmla="*/ 981 w 981"/>
              <a:gd name="T7" fmla="*/ 1701 h 3454"/>
              <a:gd name="T8" fmla="*/ 0 w 981"/>
              <a:gd name="T9" fmla="*/ 724 h 3454"/>
              <a:gd name="T10" fmla="*/ 490 w 981"/>
              <a:gd name="T11" fmla="*/ 249 h 3454"/>
              <a:gd name="T12" fmla="*/ 490 w 981"/>
              <a:gd name="T13" fmla="*/ 0 h 3454"/>
              <a:gd name="csX0" fmla="*/ 14621 w 14621"/>
              <a:gd name="csY0" fmla="*/ 10000 h 10000"/>
              <a:gd name="csX1" fmla="*/ 14621 w 14621"/>
              <a:gd name="csY1" fmla="*/ 9276 h 10000"/>
              <a:gd name="csX2" fmla="*/ 9626 w 14621"/>
              <a:gd name="csY2" fmla="*/ 7858 h 10000"/>
              <a:gd name="csX3" fmla="*/ 0 w 14621"/>
              <a:gd name="csY3" fmla="*/ 4906 h 10000"/>
              <a:gd name="csX4" fmla="*/ 9692 w 14621"/>
              <a:gd name="csY4" fmla="*/ 4911 h 10000"/>
              <a:gd name="csX5" fmla="*/ 9626 w 14621"/>
              <a:gd name="csY5" fmla="*/ 2096 h 10000"/>
              <a:gd name="csX6" fmla="*/ 14621 w 14621"/>
              <a:gd name="csY6" fmla="*/ 721 h 10000"/>
              <a:gd name="csX7" fmla="*/ 14621 w 14621"/>
              <a:gd name="csY7" fmla="*/ 0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4621" h="10000">
                <a:moveTo>
                  <a:pt x="14621" y="10000"/>
                </a:moveTo>
                <a:lnTo>
                  <a:pt x="14621" y="9276"/>
                </a:lnTo>
                <a:lnTo>
                  <a:pt x="9626" y="7858"/>
                </a:lnTo>
                <a:lnTo>
                  <a:pt x="0" y="4906"/>
                </a:lnTo>
                <a:lnTo>
                  <a:pt x="9692" y="4911"/>
                </a:lnTo>
                <a:cubicBezTo>
                  <a:pt x="9670" y="3973"/>
                  <a:pt x="9648" y="3034"/>
                  <a:pt x="9626" y="2096"/>
                </a:cubicBezTo>
                <a:lnTo>
                  <a:pt x="14621" y="721"/>
                </a:lnTo>
                <a:lnTo>
                  <a:pt x="14621" y="0"/>
                </a:lnTo>
              </a:path>
            </a:pathLst>
          </a:custGeom>
          <a:noFill/>
          <a:ln w="12700" cap="rnd">
            <a:solidFill>
              <a:srgbClr val="F27E7E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82" name="!!LBot_01">
            <a:extLst>
              <a:ext uri="{FF2B5EF4-FFF2-40B4-BE49-F238E27FC236}">
                <a16:creationId xmlns:a16="http://schemas.microsoft.com/office/drawing/2014/main" id="{912C99D5-727F-9ABB-B593-08AAD0E4B84D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446595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3" name="!!LTopt_01">
            <a:extLst>
              <a:ext uri="{FF2B5EF4-FFF2-40B4-BE49-F238E27FC236}">
                <a16:creationId xmlns:a16="http://schemas.microsoft.com/office/drawing/2014/main" id="{ABE0594E-BE7A-5A4B-67A8-B92527EE5BD7}"/>
              </a:ext>
            </a:extLst>
          </p:cNvPr>
          <p:cNvCxnSpPr>
            <a:cxnSpLocks/>
          </p:cNvCxnSpPr>
          <p:nvPr/>
        </p:nvCxnSpPr>
        <p:spPr>
          <a:xfrm>
            <a:off x="4412588" y="2632344"/>
            <a:ext cx="0" cy="592413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4" name="!!LTopt_02">
            <a:extLst>
              <a:ext uri="{FF2B5EF4-FFF2-40B4-BE49-F238E27FC236}">
                <a16:creationId xmlns:a16="http://schemas.microsoft.com/office/drawing/2014/main" id="{C063DC0D-2145-FACE-77B6-C49A36E2FF4C}"/>
              </a:ext>
            </a:extLst>
          </p:cNvPr>
          <p:cNvCxnSpPr>
            <a:cxnSpLocks/>
          </p:cNvCxnSpPr>
          <p:nvPr/>
        </p:nvCxnSpPr>
        <p:spPr>
          <a:xfrm>
            <a:off x="5702400" y="2632344"/>
            <a:ext cx="0" cy="592413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5" name="!!LTopt_03">
            <a:extLst>
              <a:ext uri="{FF2B5EF4-FFF2-40B4-BE49-F238E27FC236}">
                <a16:creationId xmlns:a16="http://schemas.microsoft.com/office/drawing/2014/main" id="{5EA84FB0-9D2F-E313-139A-520626D5AB01}"/>
              </a:ext>
            </a:extLst>
          </p:cNvPr>
          <p:cNvCxnSpPr>
            <a:cxnSpLocks/>
          </p:cNvCxnSpPr>
          <p:nvPr/>
        </p:nvCxnSpPr>
        <p:spPr>
          <a:xfrm>
            <a:off x="8282024" y="2632344"/>
            <a:ext cx="0" cy="592413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6" name="!!LTopt_04">
            <a:extLst>
              <a:ext uri="{FF2B5EF4-FFF2-40B4-BE49-F238E27FC236}">
                <a16:creationId xmlns:a16="http://schemas.microsoft.com/office/drawing/2014/main" id="{4AFCABB4-7822-DA02-F46F-508E13D59828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545057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0" name="Gerader Verbinder 1139">
            <a:extLst>
              <a:ext uri="{FF2B5EF4-FFF2-40B4-BE49-F238E27FC236}">
                <a16:creationId xmlns:a16="http://schemas.microsoft.com/office/drawing/2014/main" id="{1EBF77CC-2FDA-4D90-7663-63FD21E6C1D4}"/>
              </a:ext>
            </a:extLst>
          </p:cNvPr>
          <p:cNvCxnSpPr>
            <a:cxnSpLocks/>
          </p:cNvCxnSpPr>
          <p:nvPr/>
        </p:nvCxnSpPr>
        <p:spPr>
          <a:xfrm flipH="1">
            <a:off x="4716891" y="3478997"/>
            <a:ext cx="4668409" cy="0"/>
          </a:xfrm>
          <a:prstGeom prst="line">
            <a:avLst/>
          </a:prstGeom>
          <a:ln w="12700">
            <a:solidFill>
              <a:srgbClr val="F27E7E">
                <a:alpha val="4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1" name="Gerader Verbinder 1140">
            <a:extLst>
              <a:ext uri="{FF2B5EF4-FFF2-40B4-BE49-F238E27FC236}">
                <a16:creationId xmlns:a16="http://schemas.microsoft.com/office/drawing/2014/main" id="{B6AE85EB-5E35-5C95-2038-89C57A86F7FE}"/>
              </a:ext>
            </a:extLst>
          </p:cNvPr>
          <p:cNvCxnSpPr>
            <a:cxnSpLocks/>
          </p:cNvCxnSpPr>
          <p:nvPr/>
        </p:nvCxnSpPr>
        <p:spPr>
          <a:xfrm flipH="1">
            <a:off x="4764002" y="3827948"/>
            <a:ext cx="4280768" cy="0"/>
          </a:xfrm>
          <a:prstGeom prst="line">
            <a:avLst/>
          </a:prstGeom>
          <a:ln w="12700">
            <a:solidFill>
              <a:srgbClr val="F27E7E">
                <a:alpha val="4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2" name="Gerader Verbinder 1141">
            <a:extLst>
              <a:ext uri="{FF2B5EF4-FFF2-40B4-BE49-F238E27FC236}">
                <a16:creationId xmlns:a16="http://schemas.microsoft.com/office/drawing/2014/main" id="{C073ACFF-1F0A-5304-A8B0-ED1EE3790BCE}"/>
              </a:ext>
            </a:extLst>
          </p:cNvPr>
          <p:cNvCxnSpPr>
            <a:cxnSpLocks/>
          </p:cNvCxnSpPr>
          <p:nvPr/>
        </p:nvCxnSpPr>
        <p:spPr>
          <a:xfrm flipH="1">
            <a:off x="4716891" y="4188058"/>
            <a:ext cx="4662059" cy="0"/>
          </a:xfrm>
          <a:prstGeom prst="line">
            <a:avLst/>
          </a:prstGeom>
          <a:ln w="12700">
            <a:solidFill>
              <a:srgbClr val="F27E7E">
                <a:alpha val="4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AE22EFEC-79D3-79D9-37FC-FD0C85A6924D}"/>
              </a:ext>
            </a:extLst>
          </p:cNvPr>
          <p:cNvCxnSpPr>
            <a:cxnSpLocks/>
          </p:cNvCxnSpPr>
          <p:nvPr/>
        </p:nvCxnSpPr>
        <p:spPr>
          <a:xfrm flipH="1">
            <a:off x="4506119" y="4609697"/>
            <a:ext cx="4955381" cy="0"/>
          </a:xfrm>
          <a:prstGeom prst="line">
            <a:avLst/>
          </a:prstGeom>
          <a:ln w="12700">
            <a:solidFill>
              <a:srgbClr val="F27E7E">
                <a:alpha val="45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 hidden="1">
            <a:extLst>
              <a:ext uri="{FF2B5EF4-FFF2-40B4-BE49-F238E27FC236}">
                <a16:creationId xmlns:a16="http://schemas.microsoft.com/office/drawing/2014/main" id="{4DE475F2-411C-00F1-26D8-B511D9FCC83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8331" y="2477187"/>
            <a:ext cx="8873452" cy="684238"/>
            <a:chOff x="2548331" y="2493190"/>
            <a:chExt cx="8873452" cy="684238"/>
          </a:xfrm>
        </p:grpSpPr>
        <p:grpSp>
          <p:nvGrpSpPr>
            <p:cNvPr id="1056" name="Gruppieren 1055" hidden="1">
              <a:extLst>
                <a:ext uri="{FF2B5EF4-FFF2-40B4-BE49-F238E27FC236}">
                  <a16:creationId xmlns:a16="http://schemas.microsoft.com/office/drawing/2014/main" id="{B73B5F8D-3BE8-4DFE-820B-C212137F5962}"/>
                </a:ext>
              </a:extLst>
            </p:cNvPr>
            <p:cNvGrpSpPr/>
            <p:nvPr/>
          </p:nvGrpSpPr>
          <p:grpSpPr>
            <a:xfrm>
              <a:off x="2548331" y="2493190"/>
              <a:ext cx="8873452" cy="684238"/>
              <a:chOff x="2548331" y="3419604"/>
              <a:chExt cx="8873452" cy="684238"/>
            </a:xfrm>
          </p:grpSpPr>
          <p:sp>
            <p:nvSpPr>
              <p:cNvPr id="1055" name="Freihandform: Form 1054" hidden="1">
                <a:extLst>
                  <a:ext uri="{FF2B5EF4-FFF2-40B4-BE49-F238E27FC236}">
                    <a16:creationId xmlns:a16="http://schemas.microsoft.com/office/drawing/2014/main" id="{37CFB5C3-B3FA-F166-3718-71582FCEBF9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548331" y="3419604"/>
                <a:ext cx="8873452" cy="684238"/>
              </a:xfrm>
              <a:custGeom>
                <a:avLst/>
                <a:gdLst>
                  <a:gd name="csX0" fmla="*/ 8325321 w 8873452"/>
                  <a:gd name="csY0" fmla="*/ 97 h 684238"/>
                  <a:gd name="csX1" fmla="*/ 8300625 w 8873452"/>
                  <a:gd name="csY1" fmla="*/ 97 h 684238"/>
                  <a:gd name="csX2" fmla="*/ 7004389 w 8873452"/>
                  <a:gd name="csY2" fmla="*/ 97 h 684238"/>
                  <a:gd name="csX3" fmla="*/ 6982482 w 8873452"/>
                  <a:gd name="csY3" fmla="*/ 97 h 684238"/>
                  <a:gd name="csX4" fmla="*/ 6979693 w 8873452"/>
                  <a:gd name="csY4" fmla="*/ 97 h 684238"/>
                  <a:gd name="csX5" fmla="*/ 5752245 w 8873452"/>
                  <a:gd name="csY5" fmla="*/ 97 h 684238"/>
                  <a:gd name="csX6" fmla="*/ 5661550 w 8873452"/>
                  <a:gd name="csY6" fmla="*/ 97 h 684238"/>
                  <a:gd name="csX7" fmla="*/ 4431820 w 8873452"/>
                  <a:gd name="csY7" fmla="*/ 97 h 684238"/>
                  <a:gd name="csX8" fmla="*/ 4431313 w 8873452"/>
                  <a:gd name="csY8" fmla="*/ 97 h 684238"/>
                  <a:gd name="csX9" fmla="*/ 3110888 w 8873452"/>
                  <a:gd name="csY9" fmla="*/ 97 h 684238"/>
                  <a:gd name="csX10" fmla="*/ 3099191 w 8873452"/>
                  <a:gd name="csY10" fmla="*/ 1168 h 684238"/>
                  <a:gd name="csX11" fmla="*/ 3088981 w 8873452"/>
                  <a:gd name="csY11" fmla="*/ 97 h 684238"/>
                  <a:gd name="csX12" fmla="*/ 1858744 w 8873452"/>
                  <a:gd name="csY12" fmla="*/ 97 h 684238"/>
                  <a:gd name="csX13" fmla="*/ 1768049 w 8873452"/>
                  <a:gd name="csY13" fmla="*/ 97 h 684238"/>
                  <a:gd name="csX14" fmla="*/ 537812 w 8873452"/>
                  <a:gd name="csY14" fmla="*/ 97 h 684238"/>
                  <a:gd name="csX15" fmla="*/ 453868 w 8873452"/>
                  <a:gd name="csY15" fmla="*/ 19243 h 684238"/>
                  <a:gd name="csX16" fmla="*/ 55204 w 8873452"/>
                  <a:gd name="csY16" fmla="*/ 246340 h 684238"/>
                  <a:gd name="csX17" fmla="*/ 61340 w 8873452"/>
                  <a:gd name="csY17" fmla="*/ 434306 h 684238"/>
                  <a:gd name="csX18" fmla="*/ 449964 w 8873452"/>
                  <a:gd name="csY18" fmla="*/ 660284 h 684238"/>
                  <a:gd name="csX19" fmla="*/ 551059 w 8873452"/>
                  <a:gd name="csY19" fmla="*/ 684042 h 684238"/>
                  <a:gd name="csX20" fmla="*/ 1781296 w 8873452"/>
                  <a:gd name="csY20" fmla="*/ 684042 h 684238"/>
                  <a:gd name="csX21" fmla="*/ 1866135 w 8873452"/>
                  <a:gd name="csY21" fmla="*/ 684042 h 684238"/>
                  <a:gd name="csX22" fmla="*/ 3096372 w 8873452"/>
                  <a:gd name="csY22" fmla="*/ 684042 h 684238"/>
                  <a:gd name="csX23" fmla="*/ 3111514 w 8873452"/>
                  <a:gd name="csY23" fmla="*/ 682848 h 684238"/>
                  <a:gd name="csX24" fmla="*/ 3124135 w 8873452"/>
                  <a:gd name="csY24" fmla="*/ 684042 h 684238"/>
                  <a:gd name="csX25" fmla="*/ 4439211 w 8873452"/>
                  <a:gd name="csY25" fmla="*/ 684042 h 684238"/>
                  <a:gd name="csX26" fmla="*/ 4442128 w 8873452"/>
                  <a:gd name="csY26" fmla="*/ 683812 h 684238"/>
                  <a:gd name="csX27" fmla="*/ 4444560 w 8873452"/>
                  <a:gd name="csY27" fmla="*/ 684042 h 684238"/>
                  <a:gd name="csX28" fmla="*/ 5674797 w 8873452"/>
                  <a:gd name="csY28" fmla="*/ 684042 h 684238"/>
                  <a:gd name="csX29" fmla="*/ 5759636 w 8873452"/>
                  <a:gd name="csY29" fmla="*/ 684042 h 684238"/>
                  <a:gd name="csX30" fmla="*/ 6989873 w 8873452"/>
                  <a:gd name="csY30" fmla="*/ 684042 h 684238"/>
                  <a:gd name="csX31" fmla="*/ 6991547 w 8873452"/>
                  <a:gd name="csY31" fmla="*/ 683910 h 684238"/>
                  <a:gd name="csX32" fmla="*/ 6992940 w 8873452"/>
                  <a:gd name="csY32" fmla="*/ 684042 h 684238"/>
                  <a:gd name="csX33" fmla="*/ 7017634 w 8873452"/>
                  <a:gd name="csY33" fmla="*/ 684042 h 684238"/>
                  <a:gd name="csX34" fmla="*/ 7017636 w 8873452"/>
                  <a:gd name="csY34" fmla="*/ 684042 h 684238"/>
                  <a:gd name="csX35" fmla="*/ 8332712 w 8873452"/>
                  <a:gd name="csY35" fmla="*/ 684042 h 684238"/>
                  <a:gd name="csX36" fmla="*/ 8419584 w 8873452"/>
                  <a:gd name="csY36" fmla="*/ 665036 h 684238"/>
                  <a:gd name="csX37" fmla="*/ 8818248 w 8873452"/>
                  <a:gd name="csY37" fmla="*/ 437939 h 684238"/>
                  <a:gd name="csX38" fmla="*/ 8812113 w 8873452"/>
                  <a:gd name="csY38" fmla="*/ 249973 h 684238"/>
                  <a:gd name="csX39" fmla="*/ 8423488 w 8873452"/>
                  <a:gd name="csY39" fmla="*/ 23995 h 684238"/>
                  <a:gd name="csX40" fmla="*/ 8325321 w 8873452"/>
                  <a:gd name="csY40" fmla="*/ 97 h 6842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873452" h="684238">
                    <a:moveTo>
                      <a:pt x="8325321" y="97"/>
                    </a:moveTo>
                    <a:lnTo>
                      <a:pt x="8300625" y="97"/>
                    </a:lnTo>
                    <a:lnTo>
                      <a:pt x="7004389" y="97"/>
                    </a:lnTo>
                    <a:lnTo>
                      <a:pt x="6982482" y="97"/>
                    </a:lnTo>
                    <a:lnTo>
                      <a:pt x="6979693" y="97"/>
                    </a:lnTo>
                    <a:lnTo>
                      <a:pt x="5752245" y="97"/>
                    </a:lnTo>
                    <a:lnTo>
                      <a:pt x="5661550" y="97"/>
                    </a:lnTo>
                    <a:lnTo>
                      <a:pt x="4431820" y="97"/>
                    </a:lnTo>
                    <a:lnTo>
                      <a:pt x="4431313" y="97"/>
                    </a:lnTo>
                    <a:lnTo>
                      <a:pt x="3110888" y="97"/>
                    </a:lnTo>
                    <a:lnTo>
                      <a:pt x="3099191" y="1168"/>
                    </a:lnTo>
                    <a:lnTo>
                      <a:pt x="3088981" y="97"/>
                    </a:lnTo>
                    <a:lnTo>
                      <a:pt x="1858744" y="97"/>
                    </a:lnTo>
                    <a:lnTo>
                      <a:pt x="1768049" y="97"/>
                    </a:lnTo>
                    <a:lnTo>
                      <a:pt x="537812" y="97"/>
                    </a:lnTo>
                    <a:cubicBezTo>
                      <a:pt x="508111" y="-741"/>
                      <a:pt x="478410" y="5268"/>
                      <a:pt x="453868" y="19243"/>
                    </a:cubicBezTo>
                    <a:lnTo>
                      <a:pt x="55204" y="246340"/>
                    </a:lnTo>
                    <a:cubicBezTo>
                      <a:pt x="-24696" y="291759"/>
                      <a:pt x="-13680" y="390703"/>
                      <a:pt x="61340" y="434306"/>
                    </a:cubicBezTo>
                    <a:lnTo>
                      <a:pt x="449964" y="660284"/>
                    </a:lnTo>
                    <a:cubicBezTo>
                      <a:pt x="478968" y="677054"/>
                      <a:pt x="515501" y="685579"/>
                      <a:pt x="551059" y="684042"/>
                    </a:cubicBezTo>
                    <a:lnTo>
                      <a:pt x="1781296" y="684042"/>
                    </a:lnTo>
                    <a:lnTo>
                      <a:pt x="1866135" y="684042"/>
                    </a:lnTo>
                    <a:lnTo>
                      <a:pt x="3096372" y="684042"/>
                    </a:lnTo>
                    <a:lnTo>
                      <a:pt x="3111514" y="682848"/>
                    </a:lnTo>
                    <a:lnTo>
                      <a:pt x="3124135" y="684042"/>
                    </a:lnTo>
                    <a:lnTo>
                      <a:pt x="4439211" y="684042"/>
                    </a:lnTo>
                    <a:lnTo>
                      <a:pt x="4442128" y="683812"/>
                    </a:lnTo>
                    <a:lnTo>
                      <a:pt x="4444560" y="684042"/>
                    </a:lnTo>
                    <a:lnTo>
                      <a:pt x="5674797" y="684042"/>
                    </a:lnTo>
                    <a:lnTo>
                      <a:pt x="5759636" y="684042"/>
                    </a:lnTo>
                    <a:lnTo>
                      <a:pt x="6989873" y="684042"/>
                    </a:lnTo>
                    <a:lnTo>
                      <a:pt x="6991547" y="683910"/>
                    </a:lnTo>
                    <a:lnTo>
                      <a:pt x="6992940" y="684042"/>
                    </a:lnTo>
                    <a:lnTo>
                      <a:pt x="7017634" y="684042"/>
                    </a:lnTo>
                    <a:lnTo>
                      <a:pt x="7017636" y="684042"/>
                    </a:lnTo>
                    <a:lnTo>
                      <a:pt x="8332712" y="684042"/>
                    </a:lnTo>
                    <a:cubicBezTo>
                      <a:pt x="8363389" y="685439"/>
                      <a:pt x="8394206" y="679430"/>
                      <a:pt x="8419584" y="665036"/>
                    </a:cubicBezTo>
                    <a:lnTo>
                      <a:pt x="8818248" y="437939"/>
                    </a:lnTo>
                    <a:cubicBezTo>
                      <a:pt x="8898148" y="392380"/>
                      <a:pt x="8887132" y="293576"/>
                      <a:pt x="8812113" y="249973"/>
                    </a:cubicBezTo>
                    <a:lnTo>
                      <a:pt x="8423488" y="23995"/>
                    </a:lnTo>
                    <a:cubicBezTo>
                      <a:pt x="8395321" y="7644"/>
                      <a:pt x="8359903" y="-1021"/>
                      <a:pt x="8325321" y="97"/>
                    </a:cubicBezTo>
                    <a:close/>
                  </a:path>
                </a:pathLst>
              </a:custGeom>
              <a:solidFill>
                <a:schemeClr val="bg1">
                  <a:alpha val="8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122" name="Gruppieren 121" hidden="1">
                <a:extLst>
                  <a:ext uri="{FF2B5EF4-FFF2-40B4-BE49-F238E27FC236}">
                    <a16:creationId xmlns:a16="http://schemas.microsoft.com/office/drawing/2014/main" id="{C7990120-859D-DA0C-03B5-3AB8FA6D7B93}"/>
                  </a:ext>
                </a:extLst>
              </p:cNvPr>
              <p:cNvGrpSpPr/>
              <p:nvPr/>
            </p:nvGrpSpPr>
            <p:grpSpPr>
              <a:xfrm>
                <a:off x="3223102" y="3744677"/>
                <a:ext cx="7548606" cy="0"/>
                <a:chOff x="3155574" y="3092450"/>
                <a:chExt cx="7548606" cy="0"/>
              </a:xfrm>
            </p:grpSpPr>
            <p:cxnSp>
              <p:nvCxnSpPr>
                <p:cNvPr id="113" name="Gerader Verbinder 112" hidden="1">
                  <a:extLst>
                    <a:ext uri="{FF2B5EF4-FFF2-40B4-BE49-F238E27FC236}">
                      <a16:creationId xmlns:a16="http://schemas.microsoft.com/office/drawing/2014/main" id="{34F62E20-B01B-0C9B-28F6-4F9AF29807C0}"/>
                    </a:ext>
                  </a:extLst>
                </p:cNvPr>
                <p:cNvCxnSpPr/>
                <p:nvPr/>
              </p:nvCxnSpPr>
              <p:spPr>
                <a:xfrm>
                  <a:off x="3155574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Gerader Verbinder 113" hidden="1">
                  <a:extLst>
                    <a:ext uri="{FF2B5EF4-FFF2-40B4-BE49-F238E27FC236}">
                      <a16:creationId xmlns:a16="http://schemas.microsoft.com/office/drawing/2014/main" id="{ACDC1D74-7E03-7890-95AB-5D2F241359B9}"/>
                    </a:ext>
                  </a:extLst>
                </p:cNvPr>
                <p:cNvCxnSpPr/>
                <p:nvPr/>
              </p:nvCxnSpPr>
              <p:spPr>
                <a:xfrm>
                  <a:off x="406315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Gerader Verbinder 114" hidden="1">
                  <a:extLst>
                    <a:ext uri="{FF2B5EF4-FFF2-40B4-BE49-F238E27FC236}">
                      <a16:creationId xmlns:a16="http://schemas.microsoft.com/office/drawing/2014/main" id="{01D4DE82-7103-C9F1-6888-5A271CB0061E}"/>
                    </a:ext>
                  </a:extLst>
                </p:cNvPr>
                <p:cNvCxnSpPr/>
                <p:nvPr/>
              </p:nvCxnSpPr>
              <p:spPr>
                <a:xfrm>
                  <a:off x="4970726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Gerader Verbinder 115" hidden="1">
                  <a:extLst>
                    <a:ext uri="{FF2B5EF4-FFF2-40B4-BE49-F238E27FC236}">
                      <a16:creationId xmlns:a16="http://schemas.microsoft.com/office/drawing/2014/main" id="{F5D19FD4-E536-0A7B-2A18-88E8E02BE308}"/>
                    </a:ext>
                  </a:extLst>
                </p:cNvPr>
                <p:cNvCxnSpPr/>
                <p:nvPr/>
              </p:nvCxnSpPr>
              <p:spPr>
                <a:xfrm>
                  <a:off x="5878302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Gerader Verbinder 116" hidden="1">
                  <a:extLst>
                    <a:ext uri="{FF2B5EF4-FFF2-40B4-BE49-F238E27FC236}">
                      <a16:creationId xmlns:a16="http://schemas.microsoft.com/office/drawing/2014/main" id="{34694B41-8FE7-0FC7-5E76-A3FFCB32503C}"/>
                    </a:ext>
                  </a:extLst>
                </p:cNvPr>
                <p:cNvCxnSpPr/>
                <p:nvPr/>
              </p:nvCxnSpPr>
              <p:spPr>
                <a:xfrm>
                  <a:off x="6785878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Gerader Verbinder 117" hidden="1">
                  <a:extLst>
                    <a:ext uri="{FF2B5EF4-FFF2-40B4-BE49-F238E27FC236}">
                      <a16:creationId xmlns:a16="http://schemas.microsoft.com/office/drawing/2014/main" id="{C0DADCCF-0935-9474-B9A8-98BC167C586F}"/>
                    </a:ext>
                  </a:extLst>
                </p:cNvPr>
                <p:cNvCxnSpPr/>
                <p:nvPr/>
              </p:nvCxnSpPr>
              <p:spPr>
                <a:xfrm>
                  <a:off x="7693454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Gerader Verbinder 118" hidden="1">
                  <a:extLst>
                    <a:ext uri="{FF2B5EF4-FFF2-40B4-BE49-F238E27FC236}">
                      <a16:creationId xmlns:a16="http://schemas.microsoft.com/office/drawing/2014/main" id="{953EEA10-4FD1-D134-34E2-7EE2E0859E90}"/>
                    </a:ext>
                  </a:extLst>
                </p:cNvPr>
                <p:cNvCxnSpPr/>
                <p:nvPr/>
              </p:nvCxnSpPr>
              <p:spPr>
                <a:xfrm>
                  <a:off x="860103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Gerader Verbinder 119" hidden="1">
                  <a:extLst>
                    <a:ext uri="{FF2B5EF4-FFF2-40B4-BE49-F238E27FC236}">
                      <a16:creationId xmlns:a16="http://schemas.microsoft.com/office/drawing/2014/main" id="{2343170C-7E79-19AE-CCA3-8E092826954C}"/>
                    </a:ext>
                  </a:extLst>
                </p:cNvPr>
                <p:cNvCxnSpPr/>
                <p:nvPr/>
              </p:nvCxnSpPr>
              <p:spPr>
                <a:xfrm>
                  <a:off x="9508606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Gerader Verbinder 120" hidden="1">
                  <a:extLst>
                    <a:ext uri="{FF2B5EF4-FFF2-40B4-BE49-F238E27FC236}">
                      <a16:creationId xmlns:a16="http://schemas.microsoft.com/office/drawing/2014/main" id="{117F5A8C-2A49-8410-2801-B53E859718AF}"/>
                    </a:ext>
                  </a:extLst>
                </p:cNvPr>
                <p:cNvCxnSpPr/>
                <p:nvPr/>
              </p:nvCxnSpPr>
              <p:spPr>
                <a:xfrm>
                  <a:off x="1041618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1" name="Grafik 10" hidden="1">
              <a:extLst>
                <a:ext uri="{FF2B5EF4-FFF2-40B4-BE49-F238E27FC236}">
                  <a16:creationId xmlns:a16="http://schemas.microsoft.com/office/drawing/2014/main" id="{BB15BBC3-C19A-C85B-F1B0-90D512E67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8964" b="23170"/>
            <a:stretch>
              <a:fillRect/>
            </a:stretch>
          </p:blipFill>
          <p:spPr>
            <a:xfrm flipH="1">
              <a:off x="2842809" y="2564255"/>
              <a:ext cx="868251" cy="502420"/>
            </a:xfrm>
            <a:prstGeom prst="rect">
              <a:avLst/>
            </a:prstGeom>
          </p:spPr>
        </p:pic>
      </p:grpSp>
      <p:sp>
        <p:nvSpPr>
          <p:cNvPr id="1081" name="Text 0">
            <a:extLst>
              <a:ext uri="{FF2B5EF4-FFF2-40B4-BE49-F238E27FC236}">
                <a16:creationId xmlns:a16="http://schemas.microsoft.com/office/drawing/2014/main" id="{284538EA-4804-1117-E130-6ADF52C1A1BA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Challenges</a:t>
            </a:r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79369068-B459-AA65-0964-7BBEE71FB3DA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919D4A06-0AD2-ED85-19D3-C5C007361F32}"/>
              </a:ext>
            </a:extLst>
          </p:cNvPr>
          <p:cNvSpPr/>
          <p:nvPr/>
        </p:nvSpPr>
        <p:spPr>
          <a:xfrm>
            <a:off x="467583" y="5132150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F05089F1-6106-1003-A1EF-0B9644A08180}"/>
              </a:ext>
            </a:extLst>
          </p:cNvPr>
          <p:cNvCxnSpPr/>
          <p:nvPr/>
        </p:nvCxnSpPr>
        <p:spPr>
          <a:xfrm>
            <a:off x="12568526" y="2850411"/>
            <a:ext cx="0" cy="288000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CE86750B-79BE-9DE0-E741-07A27811A473}"/>
              </a:ext>
            </a:extLst>
          </p:cNvPr>
          <p:cNvGrpSpPr/>
          <p:nvPr/>
        </p:nvGrpSpPr>
        <p:grpSpPr>
          <a:xfrm flipV="1">
            <a:off x="3122776" y="7958817"/>
            <a:ext cx="7738871" cy="466996"/>
            <a:chOff x="3122776" y="2850411"/>
            <a:chExt cx="7738871" cy="466996"/>
          </a:xfrm>
        </p:grpSpPr>
        <p:grpSp>
          <p:nvGrpSpPr>
            <p:cNvPr id="84" name="Gruppieren 83">
              <a:extLst>
                <a:ext uri="{FF2B5EF4-FFF2-40B4-BE49-F238E27FC236}">
                  <a16:creationId xmlns:a16="http://schemas.microsoft.com/office/drawing/2014/main" id="{BFC61250-3B2B-4072-F839-E1CA63BB0750}"/>
                </a:ext>
              </a:extLst>
            </p:cNvPr>
            <p:cNvGrpSpPr/>
            <p:nvPr/>
          </p:nvGrpSpPr>
          <p:grpSpPr>
            <a:xfrm>
              <a:off x="3122776" y="2850411"/>
              <a:ext cx="7738870" cy="288000"/>
              <a:chOff x="3122776" y="1325880"/>
              <a:chExt cx="7738870" cy="288000"/>
            </a:xfrm>
          </p:grpSpPr>
          <p:cxnSp>
            <p:nvCxnSpPr>
              <p:cNvPr id="87" name="Gerader Verbinder 86">
                <a:extLst>
                  <a:ext uri="{FF2B5EF4-FFF2-40B4-BE49-F238E27FC236}">
                    <a16:creationId xmlns:a16="http://schemas.microsoft.com/office/drawing/2014/main" id="{EAFF07CC-5F1F-A952-6E18-5C173F87B7B7}"/>
                  </a:ext>
                </a:extLst>
              </p:cNvPr>
              <p:cNvCxnSpPr/>
              <p:nvPr/>
            </p:nvCxnSpPr>
            <p:spPr>
              <a:xfrm>
                <a:off x="3122776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Gerader Verbinder 87">
                <a:extLst>
                  <a:ext uri="{FF2B5EF4-FFF2-40B4-BE49-F238E27FC236}">
                    <a16:creationId xmlns:a16="http://schemas.microsoft.com/office/drawing/2014/main" id="{E8DC1359-8A58-6701-5C6A-F4F5606B2D7E}"/>
                  </a:ext>
                </a:extLst>
              </p:cNvPr>
              <p:cNvCxnSpPr/>
              <p:nvPr/>
            </p:nvCxnSpPr>
            <p:spPr>
              <a:xfrm>
                <a:off x="4412588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Gerader Verbinder 88">
                <a:extLst>
                  <a:ext uri="{FF2B5EF4-FFF2-40B4-BE49-F238E27FC236}">
                    <a16:creationId xmlns:a16="http://schemas.microsoft.com/office/drawing/2014/main" id="{88F8BBB5-1B5A-E53D-3D9F-5E49AB26C615}"/>
                  </a:ext>
                </a:extLst>
              </p:cNvPr>
              <p:cNvCxnSpPr/>
              <p:nvPr/>
            </p:nvCxnSpPr>
            <p:spPr>
              <a:xfrm>
                <a:off x="5702400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Gerader Verbinder 89">
                <a:extLst>
                  <a:ext uri="{FF2B5EF4-FFF2-40B4-BE49-F238E27FC236}">
                    <a16:creationId xmlns:a16="http://schemas.microsoft.com/office/drawing/2014/main" id="{D719D0C4-9109-DBAB-32FC-F67DC83EB677}"/>
                  </a:ext>
                </a:extLst>
              </p:cNvPr>
              <p:cNvCxnSpPr/>
              <p:nvPr/>
            </p:nvCxnSpPr>
            <p:spPr>
              <a:xfrm>
                <a:off x="6992212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Gerader Verbinder 90">
                <a:extLst>
                  <a:ext uri="{FF2B5EF4-FFF2-40B4-BE49-F238E27FC236}">
                    <a16:creationId xmlns:a16="http://schemas.microsoft.com/office/drawing/2014/main" id="{BCEABA9E-646D-EDA6-E13A-C75C7138786A}"/>
                  </a:ext>
                </a:extLst>
              </p:cNvPr>
              <p:cNvCxnSpPr/>
              <p:nvPr/>
            </p:nvCxnSpPr>
            <p:spPr>
              <a:xfrm>
                <a:off x="8282024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Gerader Verbinder 91">
                <a:extLst>
                  <a:ext uri="{FF2B5EF4-FFF2-40B4-BE49-F238E27FC236}">
                    <a16:creationId xmlns:a16="http://schemas.microsoft.com/office/drawing/2014/main" id="{28F2AEA3-4E96-557E-E8C0-3269CBD3B018}"/>
                  </a:ext>
                </a:extLst>
              </p:cNvPr>
              <p:cNvCxnSpPr/>
              <p:nvPr/>
            </p:nvCxnSpPr>
            <p:spPr>
              <a:xfrm>
                <a:off x="9571836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Gerader Verbinder 92">
                <a:extLst>
                  <a:ext uri="{FF2B5EF4-FFF2-40B4-BE49-F238E27FC236}">
                    <a16:creationId xmlns:a16="http://schemas.microsoft.com/office/drawing/2014/main" id="{A3CA7103-9DF3-2C63-0B02-199D4A5E26AB}"/>
                  </a:ext>
                </a:extLst>
              </p:cNvPr>
              <p:cNvCxnSpPr/>
              <p:nvPr/>
            </p:nvCxnSpPr>
            <p:spPr>
              <a:xfrm>
                <a:off x="10861646" y="1325880"/>
                <a:ext cx="0" cy="288000"/>
              </a:xfrm>
              <a:prstGeom prst="line">
                <a:avLst/>
              </a:prstGeom>
              <a:ln w="12700">
                <a:gradFill>
                  <a:gsLst>
                    <a:gs pos="0">
                      <a:srgbClr val="F27E7E"/>
                    </a:gs>
                    <a:gs pos="100000">
                      <a:srgbClr val="F27E7E">
                        <a:alpha val="0"/>
                      </a:srgbClr>
                    </a:gs>
                  </a:gsLst>
                  <a:lin ang="162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Geschweifte Klammer rechts 84">
              <a:extLst>
                <a:ext uri="{FF2B5EF4-FFF2-40B4-BE49-F238E27FC236}">
                  <a16:creationId xmlns:a16="http://schemas.microsoft.com/office/drawing/2014/main" id="{C9EC575F-1E08-28E3-2822-FB90081B0EBA}"/>
                </a:ext>
              </a:extLst>
            </p:cNvPr>
            <p:cNvSpPr/>
            <p:nvPr/>
          </p:nvSpPr>
          <p:spPr>
            <a:xfrm rot="5400000">
              <a:off x="6902715" y="-641525"/>
              <a:ext cx="178994" cy="7738870"/>
            </a:xfrm>
            <a:prstGeom prst="rightBrace">
              <a:avLst>
                <a:gd name="adj1" fmla="val 52627"/>
                <a:gd name="adj2" fmla="val 50000"/>
              </a:avLst>
            </a:prstGeom>
            <a:ln w="12700">
              <a:solidFill>
                <a:srgbClr val="F27E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hteck 99">
            <a:extLst>
              <a:ext uri="{FF2B5EF4-FFF2-40B4-BE49-F238E27FC236}">
                <a16:creationId xmlns:a16="http://schemas.microsoft.com/office/drawing/2014/main" id="{769EB611-6AF8-061E-38E6-898D0579493C}"/>
              </a:ext>
            </a:extLst>
          </p:cNvPr>
          <p:cNvSpPr/>
          <p:nvPr/>
        </p:nvSpPr>
        <p:spPr>
          <a:xfrm>
            <a:off x="770217" y="3868286"/>
            <a:ext cx="1437417" cy="49244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/>
          <a:p>
            <a:pPr defTabSz="1086492"/>
            <a:r>
              <a:rPr lang="en-US" sz="1600">
                <a:solidFill>
                  <a:srgbClr val="F27E7E"/>
                </a:solidFill>
                <a:latin typeface="+mj-lt"/>
              </a:rPr>
              <a:t>Operational Pains</a:t>
            </a:r>
          </a:p>
        </p:txBody>
      </p:sp>
      <p:sp>
        <p:nvSpPr>
          <p:cNvPr id="22" name="Rechteck 99">
            <a:extLst>
              <a:ext uri="{FF2B5EF4-FFF2-40B4-BE49-F238E27FC236}">
                <a16:creationId xmlns:a16="http://schemas.microsoft.com/office/drawing/2014/main" id="{0B515243-8D9D-BD9C-D830-59F7C8B901B8}"/>
              </a:ext>
            </a:extLst>
          </p:cNvPr>
          <p:cNvSpPr/>
          <p:nvPr/>
        </p:nvSpPr>
        <p:spPr>
          <a:xfrm>
            <a:off x="467583" y="6015472"/>
            <a:ext cx="1372034" cy="37457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/>
          <a:p>
            <a:pPr defTabSz="1086492"/>
            <a:r>
              <a:rPr lang="en-US" sz="1100">
                <a:solidFill>
                  <a:srgbClr val="F27E7E">
                    <a:alpha val="56000"/>
                  </a:srgbClr>
                </a:solidFill>
                <a:latin typeface="+mj-lt"/>
              </a:rPr>
              <a:t>Business Consequences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C03E128-8B49-484C-A2FE-FC5AC256FE92}"/>
              </a:ext>
            </a:extLst>
          </p:cNvPr>
          <p:cNvSpPr/>
          <p:nvPr/>
        </p:nvSpPr>
        <p:spPr>
          <a:xfrm>
            <a:off x="6698838" y="3373758"/>
            <a:ext cx="586746" cy="210478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Delays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969D55DD-379A-9B43-33CC-701F9802C208}"/>
              </a:ext>
            </a:extLst>
          </p:cNvPr>
          <p:cNvSpPr/>
          <p:nvPr/>
        </p:nvSpPr>
        <p:spPr>
          <a:xfrm>
            <a:off x="6459150" y="3722709"/>
            <a:ext cx="1066124" cy="210478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System blocks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37DA06E6-A822-E365-4E01-6B73876B845A}"/>
              </a:ext>
            </a:extLst>
          </p:cNvPr>
          <p:cNvSpPr/>
          <p:nvPr/>
        </p:nvSpPr>
        <p:spPr>
          <a:xfrm>
            <a:off x="6481823" y="4071660"/>
            <a:ext cx="1020779" cy="210478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Manual effort</a:t>
            </a:r>
          </a:p>
        </p:txBody>
      </p:sp>
      <p:grpSp>
        <p:nvGrpSpPr>
          <p:cNvPr id="1086" name="Gruppieren 1085">
            <a:extLst>
              <a:ext uri="{FF2B5EF4-FFF2-40B4-BE49-F238E27FC236}">
                <a16:creationId xmlns:a16="http://schemas.microsoft.com/office/drawing/2014/main" id="{840FABA5-87C3-7F32-67DA-20EC6D2A89A7}"/>
              </a:ext>
            </a:extLst>
          </p:cNvPr>
          <p:cNvGrpSpPr/>
          <p:nvPr/>
        </p:nvGrpSpPr>
        <p:grpSpPr>
          <a:xfrm>
            <a:off x="8017406" y="3738836"/>
            <a:ext cx="178224" cy="178224"/>
            <a:chOff x="9830631" y="3554973"/>
            <a:chExt cx="511138" cy="511138"/>
          </a:xfrm>
        </p:grpSpPr>
        <p:sp>
          <p:nvSpPr>
            <p:cNvPr id="1090" name="Oval 22">
              <a:extLst>
                <a:ext uri="{FF2B5EF4-FFF2-40B4-BE49-F238E27FC236}">
                  <a16:creationId xmlns:a16="http://schemas.microsoft.com/office/drawing/2014/main" id="{A9E0228E-AC9F-6931-CF3E-1826D0627AEE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kern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91" name="Freihandform: Form 1090">
              <a:extLst>
                <a:ext uri="{FF2B5EF4-FFF2-40B4-BE49-F238E27FC236}">
                  <a16:creationId xmlns:a16="http://schemas.microsoft.com/office/drawing/2014/main" id="{99512D90-79ED-FCBA-7F1C-28E83159DE33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95" name="Gruppieren 1094">
            <a:extLst>
              <a:ext uri="{FF2B5EF4-FFF2-40B4-BE49-F238E27FC236}">
                <a16:creationId xmlns:a16="http://schemas.microsoft.com/office/drawing/2014/main" id="{D0F90783-91FD-FACF-5B91-A331BAEDB828}"/>
              </a:ext>
            </a:extLst>
          </p:cNvPr>
          <p:cNvGrpSpPr/>
          <p:nvPr/>
        </p:nvGrpSpPr>
        <p:grpSpPr>
          <a:xfrm>
            <a:off x="8346742" y="3389885"/>
            <a:ext cx="178224" cy="178224"/>
            <a:chOff x="8346742" y="3023527"/>
            <a:chExt cx="178224" cy="178224"/>
          </a:xfrm>
        </p:grpSpPr>
        <p:sp>
          <p:nvSpPr>
            <p:cNvPr id="1092" name="Oval 22">
              <a:extLst>
                <a:ext uri="{FF2B5EF4-FFF2-40B4-BE49-F238E27FC236}">
                  <a16:creationId xmlns:a16="http://schemas.microsoft.com/office/drawing/2014/main" id="{6FCF0EA1-AD6D-B4C8-9DE8-B8310412F9C1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89" name="Freihandform: Form 1088">
              <a:extLst>
                <a:ext uri="{FF2B5EF4-FFF2-40B4-BE49-F238E27FC236}">
                  <a16:creationId xmlns:a16="http://schemas.microsoft.com/office/drawing/2014/main" id="{EEA309DD-8F6F-49DD-B056-C6F13B9A0C3E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15" name="Gruppieren 1114">
            <a:extLst>
              <a:ext uri="{FF2B5EF4-FFF2-40B4-BE49-F238E27FC236}">
                <a16:creationId xmlns:a16="http://schemas.microsoft.com/office/drawing/2014/main" id="{DE30CDA0-553F-1BB5-2CF8-869B712F48DA}"/>
              </a:ext>
            </a:extLst>
          </p:cNvPr>
          <p:cNvGrpSpPr/>
          <p:nvPr/>
        </p:nvGrpSpPr>
        <p:grpSpPr>
          <a:xfrm flipH="1">
            <a:off x="4846817" y="3738836"/>
            <a:ext cx="178224" cy="178224"/>
            <a:chOff x="9830631" y="3554973"/>
            <a:chExt cx="511138" cy="511138"/>
          </a:xfrm>
        </p:grpSpPr>
        <p:sp>
          <p:nvSpPr>
            <p:cNvPr id="1122" name="Oval 22">
              <a:extLst>
                <a:ext uri="{FF2B5EF4-FFF2-40B4-BE49-F238E27FC236}">
                  <a16:creationId xmlns:a16="http://schemas.microsoft.com/office/drawing/2014/main" id="{28D26E21-7938-3DFE-AE33-1569868F8002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23" name="Freihandform: Form 1122">
              <a:extLst>
                <a:ext uri="{FF2B5EF4-FFF2-40B4-BE49-F238E27FC236}">
                  <a16:creationId xmlns:a16="http://schemas.microsoft.com/office/drawing/2014/main" id="{9451E21A-DBBB-F5D0-4FA9-FF83FF600D9C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04" name="Gruppieren 1103">
            <a:extLst>
              <a:ext uri="{FF2B5EF4-FFF2-40B4-BE49-F238E27FC236}">
                <a16:creationId xmlns:a16="http://schemas.microsoft.com/office/drawing/2014/main" id="{C61F2AD7-D3A3-2426-CE48-A3932956150B}"/>
              </a:ext>
            </a:extLst>
          </p:cNvPr>
          <p:cNvGrpSpPr/>
          <p:nvPr/>
        </p:nvGrpSpPr>
        <p:grpSpPr>
          <a:xfrm flipH="1">
            <a:off x="5784888" y="3738836"/>
            <a:ext cx="178224" cy="178224"/>
            <a:chOff x="9830631" y="3554973"/>
            <a:chExt cx="511138" cy="511138"/>
          </a:xfrm>
        </p:grpSpPr>
        <p:sp>
          <p:nvSpPr>
            <p:cNvPr id="1113" name="Oval 22">
              <a:extLst>
                <a:ext uri="{FF2B5EF4-FFF2-40B4-BE49-F238E27FC236}">
                  <a16:creationId xmlns:a16="http://schemas.microsoft.com/office/drawing/2014/main" id="{0568D89F-2568-575F-B120-76F745A9A71D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kern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14" name="Freihandform: Form 1113">
              <a:extLst>
                <a:ext uri="{FF2B5EF4-FFF2-40B4-BE49-F238E27FC236}">
                  <a16:creationId xmlns:a16="http://schemas.microsoft.com/office/drawing/2014/main" id="{A12CD899-17F8-EEF4-A1C3-1171D9C96402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05" name="Gruppieren 1104">
            <a:extLst>
              <a:ext uri="{FF2B5EF4-FFF2-40B4-BE49-F238E27FC236}">
                <a16:creationId xmlns:a16="http://schemas.microsoft.com/office/drawing/2014/main" id="{C365D7EA-6084-55F5-E8AB-D59E51B6281D}"/>
              </a:ext>
            </a:extLst>
          </p:cNvPr>
          <p:cNvGrpSpPr/>
          <p:nvPr/>
        </p:nvGrpSpPr>
        <p:grpSpPr>
          <a:xfrm flipH="1">
            <a:off x="5455545" y="4087790"/>
            <a:ext cx="178224" cy="178224"/>
            <a:chOff x="8346742" y="3023527"/>
            <a:chExt cx="178224" cy="178224"/>
          </a:xfrm>
        </p:grpSpPr>
        <p:sp>
          <p:nvSpPr>
            <p:cNvPr id="1111" name="Oval 22">
              <a:extLst>
                <a:ext uri="{FF2B5EF4-FFF2-40B4-BE49-F238E27FC236}">
                  <a16:creationId xmlns:a16="http://schemas.microsoft.com/office/drawing/2014/main" id="{D1962D8D-2C22-6938-08F5-FB4C5D5CD9D9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12" name="Freihandform: Form 1111">
              <a:extLst>
                <a:ext uri="{FF2B5EF4-FFF2-40B4-BE49-F238E27FC236}">
                  <a16:creationId xmlns:a16="http://schemas.microsoft.com/office/drawing/2014/main" id="{45501F09-0D95-F69D-9D65-5DF0C2B92373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16850D5C-9497-854D-0FD5-9AEDCC2ED5A4}"/>
              </a:ext>
            </a:extLst>
          </p:cNvPr>
          <p:cNvSpPr/>
          <p:nvPr/>
        </p:nvSpPr>
        <p:spPr>
          <a:xfrm>
            <a:off x="6270219" y="4419328"/>
            <a:ext cx="1443988" cy="380738"/>
          </a:xfrm>
          <a:prstGeom prst="roundRect">
            <a:avLst/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Errors cascading </a:t>
            </a:r>
            <a:br>
              <a:rPr lang="en-US" sz="1000">
                <a:solidFill>
                  <a:srgbClr val="003055"/>
                </a:solidFill>
                <a:latin typeface="+mj-lt"/>
              </a:rPr>
            </a:br>
            <a:r>
              <a:rPr lang="en-US" sz="1000">
                <a:solidFill>
                  <a:srgbClr val="003055"/>
                </a:solidFill>
                <a:latin typeface="+mj-lt"/>
              </a:rPr>
              <a:t>through the process</a:t>
            </a:r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89CC31A4-6E9D-B8B5-5417-D27B5B222F4C}"/>
              </a:ext>
            </a:extLst>
          </p:cNvPr>
          <p:cNvGrpSpPr/>
          <p:nvPr/>
        </p:nvGrpSpPr>
        <p:grpSpPr>
          <a:xfrm flipH="1">
            <a:off x="4318505" y="4520585"/>
            <a:ext cx="178224" cy="178224"/>
            <a:chOff x="8346742" y="3023527"/>
            <a:chExt cx="178224" cy="178224"/>
          </a:xfrm>
        </p:grpSpPr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001CE8E9-B18B-9F5F-7F7D-781D915FA885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C42C24CA-DC6B-8FD2-6673-518C639E7D65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1BF61231-83DE-9271-6CAB-5F306AB0B715}"/>
              </a:ext>
            </a:extLst>
          </p:cNvPr>
          <p:cNvGrpSpPr/>
          <p:nvPr/>
        </p:nvGrpSpPr>
        <p:grpSpPr>
          <a:xfrm flipH="1">
            <a:off x="8198466" y="4520585"/>
            <a:ext cx="178224" cy="178224"/>
            <a:chOff x="8346742" y="3023527"/>
            <a:chExt cx="178224" cy="178224"/>
          </a:xfrm>
        </p:grpSpPr>
        <p:sp>
          <p:nvSpPr>
            <p:cNvPr id="38" name="Oval 22">
              <a:extLst>
                <a:ext uri="{FF2B5EF4-FFF2-40B4-BE49-F238E27FC236}">
                  <a16:creationId xmlns:a16="http://schemas.microsoft.com/office/drawing/2014/main" id="{A7E8C27D-9C4F-6F88-CB77-2448FD7416E8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1B085338-9D42-7048-B4DE-71E61FF17272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1A0A0A53-8A2E-DF9E-1632-1F10750D7545}"/>
              </a:ext>
            </a:extLst>
          </p:cNvPr>
          <p:cNvGrpSpPr/>
          <p:nvPr/>
        </p:nvGrpSpPr>
        <p:grpSpPr>
          <a:xfrm flipH="1">
            <a:off x="9481729" y="4520585"/>
            <a:ext cx="178224" cy="178224"/>
            <a:chOff x="8346742" y="3023527"/>
            <a:chExt cx="178224" cy="178224"/>
          </a:xfrm>
        </p:grpSpPr>
        <p:sp>
          <p:nvSpPr>
            <p:cNvPr id="48" name="Oval 22">
              <a:extLst>
                <a:ext uri="{FF2B5EF4-FFF2-40B4-BE49-F238E27FC236}">
                  <a16:creationId xmlns:a16="http://schemas.microsoft.com/office/drawing/2014/main" id="{D8E342D4-3D29-C7C7-81E9-7FAAB4705BAD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2633D17D-D2F5-922A-3827-105D95FF92D2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4" name="Rechteck 99">
            <a:extLst>
              <a:ext uri="{FF2B5EF4-FFF2-40B4-BE49-F238E27FC236}">
                <a16:creationId xmlns:a16="http://schemas.microsoft.com/office/drawing/2014/main" id="{4437CA3E-92C6-8DA3-5CC5-58466963A9D2}"/>
              </a:ext>
            </a:extLst>
          </p:cNvPr>
          <p:cNvSpPr/>
          <p:nvPr/>
        </p:nvSpPr>
        <p:spPr>
          <a:xfrm>
            <a:off x="782917" y="2376036"/>
            <a:ext cx="1263623" cy="3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/>
          <a:p>
            <a:pPr defTabSz="1086492"/>
            <a:r>
              <a:rPr lang="en-US" sz="1100">
                <a:solidFill>
                  <a:srgbClr val="F27E7E">
                    <a:alpha val="56000"/>
                  </a:srgbClr>
                </a:solidFill>
                <a:latin typeface="+mj-lt"/>
              </a:rPr>
              <a:t>Physical Discrepancies</a:t>
            </a:r>
          </a:p>
        </p:txBody>
      </p:sp>
      <p:sp>
        <p:nvSpPr>
          <p:cNvPr id="106" name="!!PD">
            <a:extLst>
              <a:ext uri="{FF2B5EF4-FFF2-40B4-BE49-F238E27FC236}">
                <a16:creationId xmlns:a16="http://schemas.microsoft.com/office/drawing/2014/main" id="{89240193-4B5C-865E-7EF3-6F7F4D47AA6F}"/>
              </a:ext>
            </a:extLst>
          </p:cNvPr>
          <p:cNvSpPr/>
          <p:nvPr/>
        </p:nvSpPr>
        <p:spPr>
          <a:xfrm>
            <a:off x="523874" y="2339340"/>
            <a:ext cx="161925" cy="128854"/>
          </a:xfrm>
          <a:custGeom>
            <a:avLst/>
            <a:gdLst>
              <a:gd name="csX0" fmla="*/ 0 w 190500"/>
              <a:gd name="csY0" fmla="*/ 0 h 220980"/>
              <a:gd name="csX1" fmla="*/ 0 w 190500"/>
              <a:gd name="csY1" fmla="*/ 220980 h 220980"/>
              <a:gd name="csX2" fmla="*/ 190500 w 190500"/>
              <a:gd name="csY2" fmla="*/ 220980 h 220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0500" h="220980">
                <a:moveTo>
                  <a:pt x="0" y="0"/>
                </a:moveTo>
                <a:lnTo>
                  <a:pt x="0" y="220980"/>
                </a:lnTo>
                <a:lnTo>
                  <a:pt x="190500" y="220980"/>
                </a:lnTo>
              </a:path>
            </a:pathLst>
          </a:custGeom>
          <a:noFill/>
          <a:ln w="12700">
            <a:solidFill>
              <a:srgbClr val="F27E7E">
                <a:alpha val="4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!!OP">
            <a:extLst>
              <a:ext uri="{FF2B5EF4-FFF2-40B4-BE49-F238E27FC236}">
                <a16:creationId xmlns:a16="http://schemas.microsoft.com/office/drawing/2014/main" id="{7AE463EC-FBC3-2F47-73DB-2C7A0D60D858}"/>
              </a:ext>
            </a:extLst>
          </p:cNvPr>
          <p:cNvSpPr/>
          <p:nvPr/>
        </p:nvSpPr>
        <p:spPr>
          <a:xfrm flipV="1">
            <a:off x="523874" y="4000498"/>
            <a:ext cx="161925" cy="1047751"/>
          </a:xfrm>
          <a:custGeom>
            <a:avLst/>
            <a:gdLst>
              <a:gd name="csX0" fmla="*/ 0 w 190500"/>
              <a:gd name="csY0" fmla="*/ 0 h 220980"/>
              <a:gd name="csX1" fmla="*/ 0 w 190500"/>
              <a:gd name="csY1" fmla="*/ 220980 h 220980"/>
              <a:gd name="csX2" fmla="*/ 190500 w 190500"/>
              <a:gd name="csY2" fmla="*/ 220980 h 220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0500" h="220980">
                <a:moveTo>
                  <a:pt x="0" y="0"/>
                </a:moveTo>
                <a:lnTo>
                  <a:pt x="0" y="220980"/>
                </a:lnTo>
                <a:lnTo>
                  <a:pt x="190500" y="220980"/>
                </a:lnTo>
              </a:path>
            </a:pathLst>
          </a:custGeom>
          <a:noFill/>
          <a:ln w="12700">
            <a:solidFill>
              <a:srgbClr val="F27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A3C5036-34C9-2A76-A982-AF9DDB732842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217AA9E7-5EEC-9E71-6C4C-64A2EF500BA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0713B567-F409-4EC8-FA88-2C76DC8DC1F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2C3AEB6C-0994-38D2-F5C0-4B2805F800D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Rechteck 5">
            <a:extLst>
              <a:ext uri="{FF2B5EF4-FFF2-40B4-BE49-F238E27FC236}">
                <a16:creationId xmlns:a16="http://schemas.microsoft.com/office/drawing/2014/main" id="{2DD556B6-474B-A622-392D-02D43F976C73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16" name="Rechteck 6">
            <a:extLst>
              <a:ext uri="{FF2B5EF4-FFF2-40B4-BE49-F238E27FC236}">
                <a16:creationId xmlns:a16="http://schemas.microsoft.com/office/drawing/2014/main" id="{EE1C6BF7-0CD8-E518-928F-FA9CBE223094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18" name="Rechteck 18">
            <a:extLst>
              <a:ext uri="{FF2B5EF4-FFF2-40B4-BE49-F238E27FC236}">
                <a16:creationId xmlns:a16="http://schemas.microsoft.com/office/drawing/2014/main" id="{3E4739B0-107B-09EF-E576-CF53AF1F0C8A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1" name="Rechteck 19">
            <a:extLst>
              <a:ext uri="{FF2B5EF4-FFF2-40B4-BE49-F238E27FC236}">
                <a16:creationId xmlns:a16="http://schemas.microsoft.com/office/drawing/2014/main" id="{1C680421-5613-FA4C-844B-634833568D90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4" name="Rechteck 20">
            <a:extLst>
              <a:ext uri="{FF2B5EF4-FFF2-40B4-BE49-F238E27FC236}">
                <a16:creationId xmlns:a16="http://schemas.microsoft.com/office/drawing/2014/main" id="{2DE6B8AE-3BBC-BF8F-AF9D-BACBFABC7FF4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40" name="Rechteck 21">
            <a:extLst>
              <a:ext uri="{FF2B5EF4-FFF2-40B4-BE49-F238E27FC236}">
                <a16:creationId xmlns:a16="http://schemas.microsoft.com/office/drawing/2014/main" id="{056E0FCC-B5EE-3793-ED67-2BE722E1274E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50" name="Rechteck 6">
            <a:extLst>
              <a:ext uri="{FF2B5EF4-FFF2-40B4-BE49-F238E27FC236}">
                <a16:creationId xmlns:a16="http://schemas.microsoft.com/office/drawing/2014/main" id="{78A4DF0D-CBE2-DF63-F8C8-99A82F7AAC8F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sp>
        <p:nvSpPr>
          <p:cNvPr id="51" name="Text 10">
            <a:extLst>
              <a:ext uri="{FF2B5EF4-FFF2-40B4-BE49-F238E27FC236}">
                <a16:creationId xmlns:a16="http://schemas.microsoft.com/office/drawing/2014/main" id="{446EA34A-F113-07F3-7CF9-2CAA03A2135F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53" name="Text 10">
            <a:extLst>
              <a:ext uri="{FF2B5EF4-FFF2-40B4-BE49-F238E27FC236}">
                <a16:creationId xmlns:a16="http://schemas.microsoft.com/office/drawing/2014/main" id="{B6A82C10-955A-4B18-3A8E-F1AE57F3C7AD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sp>
        <p:nvSpPr>
          <p:cNvPr id="54" name="Freihandform: Form 53">
            <a:extLst>
              <a:ext uri="{FF2B5EF4-FFF2-40B4-BE49-F238E27FC236}">
                <a16:creationId xmlns:a16="http://schemas.microsoft.com/office/drawing/2014/main" id="{A7CC29EF-9990-DCBC-97D8-3F460F6773C7}"/>
              </a:ext>
            </a:extLst>
          </p:cNvPr>
          <p:cNvSpPr>
            <a:spLocks/>
          </p:cNvSpPr>
          <p:nvPr/>
        </p:nvSpPr>
        <p:spPr bwMode="auto">
          <a:xfrm flipH="1">
            <a:off x="2548331" y="4930089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003B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91114BAF-4B98-8940-0BBD-FC1B8E1E1F83}"/>
              </a:ext>
            </a:extLst>
          </p:cNvPr>
          <p:cNvGrpSpPr/>
          <p:nvPr/>
        </p:nvGrpSpPr>
        <p:grpSpPr>
          <a:xfrm>
            <a:off x="2794231" y="4895870"/>
            <a:ext cx="8389994" cy="679739"/>
            <a:chOff x="2794231" y="4469029"/>
            <a:chExt cx="8389994" cy="679739"/>
          </a:xfrm>
        </p:grpSpPr>
        <p:sp>
          <p:nvSpPr>
            <p:cNvPr id="66" name="Rechteck: abgerundete Ecken 65">
              <a:extLst>
                <a:ext uri="{FF2B5EF4-FFF2-40B4-BE49-F238E27FC236}">
                  <a16:creationId xmlns:a16="http://schemas.microsoft.com/office/drawing/2014/main" id="{E053A049-D70B-B550-51D7-7F417EFEB0F8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hteck: abgerundete Ecken 68">
              <a:extLst>
                <a:ext uri="{FF2B5EF4-FFF2-40B4-BE49-F238E27FC236}">
                  <a16:creationId xmlns:a16="http://schemas.microsoft.com/office/drawing/2014/main" id="{EA64E210-AE22-8511-04E0-8FBE07B68C0B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eck: abgerundete Ecken 70">
              <a:extLst>
                <a:ext uri="{FF2B5EF4-FFF2-40B4-BE49-F238E27FC236}">
                  <a16:creationId xmlns:a16="http://schemas.microsoft.com/office/drawing/2014/main" id="{4E2D5C58-02AF-FD04-4CD9-6C1472215FC2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hteck: abgerundete Ecken 93">
              <a:extLst>
                <a:ext uri="{FF2B5EF4-FFF2-40B4-BE49-F238E27FC236}">
                  <a16:creationId xmlns:a16="http://schemas.microsoft.com/office/drawing/2014/main" id="{2ED99049-C12D-038C-972A-C94B09AD397A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hteck: abgerundete Ecken 102">
              <a:extLst>
                <a:ext uri="{FF2B5EF4-FFF2-40B4-BE49-F238E27FC236}">
                  <a16:creationId xmlns:a16="http://schemas.microsoft.com/office/drawing/2014/main" id="{BF0A4481-8686-8372-BA10-4C06F028A69A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hteck: abgerundete Ecken 104">
              <a:extLst>
                <a:ext uri="{FF2B5EF4-FFF2-40B4-BE49-F238E27FC236}">
                  <a16:creationId xmlns:a16="http://schemas.microsoft.com/office/drawing/2014/main" id="{29BFE7A2-FBB0-64E7-CF7E-0DB0DC402EBC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hteck: abgerundete Ecken 106">
              <a:extLst>
                <a:ext uri="{FF2B5EF4-FFF2-40B4-BE49-F238E27FC236}">
                  <a16:creationId xmlns:a16="http://schemas.microsoft.com/office/drawing/2014/main" id="{9F1485F3-6D8B-257C-C4C2-556EF0AEBE64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9" name="Rechteck 108">
            <a:extLst>
              <a:ext uri="{FF2B5EF4-FFF2-40B4-BE49-F238E27FC236}">
                <a16:creationId xmlns:a16="http://schemas.microsoft.com/office/drawing/2014/main" id="{E6FFC5C3-7B85-6D7C-0C3D-DF8EDFF1A32F}"/>
              </a:ext>
            </a:extLst>
          </p:cNvPr>
          <p:cNvSpPr/>
          <p:nvPr/>
        </p:nvSpPr>
        <p:spPr>
          <a:xfrm>
            <a:off x="3775640" y="5749520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EBE93EA0-D36B-3976-1E4D-F8807D979591}"/>
              </a:ext>
            </a:extLst>
          </p:cNvPr>
          <p:cNvSpPr/>
          <p:nvPr/>
        </p:nvSpPr>
        <p:spPr>
          <a:xfrm>
            <a:off x="6355264" y="5749520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248C6DA1-6A4D-EF09-CDB0-4367B31FCA84}"/>
              </a:ext>
            </a:extLst>
          </p:cNvPr>
          <p:cNvSpPr/>
          <p:nvPr/>
        </p:nvSpPr>
        <p:spPr>
          <a:xfrm>
            <a:off x="8934888" y="5749520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112" name="Rechteck 111">
            <a:extLst>
              <a:ext uri="{FF2B5EF4-FFF2-40B4-BE49-F238E27FC236}">
                <a16:creationId xmlns:a16="http://schemas.microsoft.com/office/drawing/2014/main" id="{A321C46A-D600-F045-D7D5-92E8516783FD}"/>
              </a:ext>
            </a:extLst>
          </p:cNvPr>
          <p:cNvSpPr/>
          <p:nvPr/>
        </p:nvSpPr>
        <p:spPr>
          <a:xfrm>
            <a:off x="2485828" y="5749520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123" name="Rechteck 122">
            <a:extLst>
              <a:ext uri="{FF2B5EF4-FFF2-40B4-BE49-F238E27FC236}">
                <a16:creationId xmlns:a16="http://schemas.microsoft.com/office/drawing/2014/main" id="{4ECF9561-2679-7397-6E64-651A493B1B39}"/>
              </a:ext>
            </a:extLst>
          </p:cNvPr>
          <p:cNvSpPr/>
          <p:nvPr/>
        </p:nvSpPr>
        <p:spPr>
          <a:xfrm>
            <a:off x="5065452" y="5749520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124" name="Rechteck 123">
            <a:extLst>
              <a:ext uri="{FF2B5EF4-FFF2-40B4-BE49-F238E27FC236}">
                <a16:creationId xmlns:a16="http://schemas.microsoft.com/office/drawing/2014/main" id="{9191740F-49CD-A506-8EDB-5BE0009B5360}"/>
              </a:ext>
            </a:extLst>
          </p:cNvPr>
          <p:cNvSpPr/>
          <p:nvPr/>
        </p:nvSpPr>
        <p:spPr>
          <a:xfrm>
            <a:off x="7645076" y="5749520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127" name="Rechteck 126">
            <a:extLst>
              <a:ext uri="{FF2B5EF4-FFF2-40B4-BE49-F238E27FC236}">
                <a16:creationId xmlns:a16="http://schemas.microsoft.com/office/drawing/2014/main" id="{BDF36690-A34A-ADC9-ACD3-31EEAAC2D735}"/>
              </a:ext>
            </a:extLst>
          </p:cNvPr>
          <p:cNvSpPr/>
          <p:nvPr/>
        </p:nvSpPr>
        <p:spPr>
          <a:xfrm>
            <a:off x="10224697" y="5749520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1024" name="Grafik 1023">
            <a:extLst>
              <a:ext uri="{FF2B5EF4-FFF2-40B4-BE49-F238E27FC236}">
                <a16:creationId xmlns:a16="http://schemas.microsoft.com/office/drawing/2014/main" id="{18B7445E-455C-6EE1-CFB5-3B139C5855D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2867172" y="4906938"/>
            <a:ext cx="459434" cy="459434"/>
          </a:xfrm>
          <a:prstGeom prst="rect">
            <a:avLst/>
          </a:prstGeom>
        </p:spPr>
      </p:pic>
      <p:pic>
        <p:nvPicPr>
          <p:cNvPr id="1026" name="Grafik 1025">
            <a:extLst>
              <a:ext uri="{FF2B5EF4-FFF2-40B4-BE49-F238E27FC236}">
                <a16:creationId xmlns:a16="http://schemas.microsoft.com/office/drawing/2014/main" id="{8ADB1359-D80C-F552-ED40-D3F6451206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5473867" y="4906938"/>
            <a:ext cx="459434" cy="459434"/>
          </a:xfrm>
          <a:prstGeom prst="rect">
            <a:avLst/>
          </a:prstGeom>
        </p:spPr>
      </p:pic>
      <p:pic>
        <p:nvPicPr>
          <p:cNvPr id="1027" name="Grafik 1026">
            <a:extLst>
              <a:ext uri="{FF2B5EF4-FFF2-40B4-BE49-F238E27FC236}">
                <a16:creationId xmlns:a16="http://schemas.microsoft.com/office/drawing/2014/main" id="{28C643DB-8AC6-C3A4-6A0C-FBBBC10FBC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6759512" y="4906938"/>
            <a:ext cx="459434" cy="459434"/>
          </a:xfrm>
          <a:prstGeom prst="rect">
            <a:avLst/>
          </a:prstGeom>
        </p:spPr>
      </p:pic>
      <p:pic>
        <p:nvPicPr>
          <p:cNvPr id="1028" name="Grafik 1027">
            <a:extLst>
              <a:ext uri="{FF2B5EF4-FFF2-40B4-BE49-F238E27FC236}">
                <a16:creationId xmlns:a16="http://schemas.microsoft.com/office/drawing/2014/main" id="{8FC0636D-E9F0-A448-0250-06823B58EB2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8048982" y="4906938"/>
            <a:ext cx="459434" cy="459434"/>
          </a:xfrm>
          <a:prstGeom prst="rect">
            <a:avLst/>
          </a:prstGeom>
        </p:spPr>
      </p:pic>
      <p:pic>
        <p:nvPicPr>
          <p:cNvPr id="1029" name="Grafik 1028">
            <a:extLst>
              <a:ext uri="{FF2B5EF4-FFF2-40B4-BE49-F238E27FC236}">
                <a16:creationId xmlns:a16="http://schemas.microsoft.com/office/drawing/2014/main" id="{748EE983-E405-4B63-61E6-96055EE8CE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9309851" y="4906938"/>
            <a:ext cx="459434" cy="459434"/>
          </a:xfrm>
          <a:prstGeom prst="rect">
            <a:avLst/>
          </a:prstGeom>
        </p:spPr>
      </p:pic>
      <p:pic>
        <p:nvPicPr>
          <p:cNvPr id="1030" name="Grafik 1029">
            <a:extLst>
              <a:ext uri="{FF2B5EF4-FFF2-40B4-BE49-F238E27FC236}">
                <a16:creationId xmlns:a16="http://schemas.microsoft.com/office/drawing/2014/main" id="{7661E554-2949-4929-01C3-1401915523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10631927" y="4906938"/>
            <a:ext cx="459434" cy="459434"/>
          </a:xfrm>
          <a:prstGeom prst="rect">
            <a:avLst/>
          </a:prstGeom>
        </p:spPr>
      </p:pic>
      <p:pic>
        <p:nvPicPr>
          <p:cNvPr id="1031" name="Grafik 1030">
            <a:extLst>
              <a:ext uri="{FF2B5EF4-FFF2-40B4-BE49-F238E27FC236}">
                <a16:creationId xmlns:a16="http://schemas.microsoft.com/office/drawing/2014/main" id="{BD7A5978-6214-4798-BEB2-FF033471764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4177900" y="4906937"/>
            <a:ext cx="459434" cy="459434"/>
          </a:xfrm>
          <a:prstGeom prst="rect">
            <a:avLst/>
          </a:prstGeom>
        </p:spPr>
      </p:pic>
      <p:sp>
        <p:nvSpPr>
          <p:cNvPr id="1032" name="!!PHY_07">
            <a:extLst>
              <a:ext uri="{FF2B5EF4-FFF2-40B4-BE49-F238E27FC236}">
                <a16:creationId xmlns:a16="http://schemas.microsoft.com/office/drawing/2014/main" id="{E6376C49-8B35-2624-4735-516A12944D7B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!!PHY_06">
            <a:extLst>
              <a:ext uri="{FF2B5EF4-FFF2-40B4-BE49-F238E27FC236}">
                <a16:creationId xmlns:a16="http://schemas.microsoft.com/office/drawing/2014/main" id="{7F3943C1-9A49-23B3-D83A-515EE9EA3192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!!PHY_05">
            <a:extLst>
              <a:ext uri="{FF2B5EF4-FFF2-40B4-BE49-F238E27FC236}">
                <a16:creationId xmlns:a16="http://schemas.microsoft.com/office/drawing/2014/main" id="{D6794425-EF42-9CDC-03B2-13A434C7D962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!!PHY_04">
            <a:extLst>
              <a:ext uri="{FF2B5EF4-FFF2-40B4-BE49-F238E27FC236}">
                <a16:creationId xmlns:a16="http://schemas.microsoft.com/office/drawing/2014/main" id="{681DB091-DA78-DE21-835D-06ECE95F4ECB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!!PHY_03">
            <a:extLst>
              <a:ext uri="{FF2B5EF4-FFF2-40B4-BE49-F238E27FC236}">
                <a16:creationId xmlns:a16="http://schemas.microsoft.com/office/drawing/2014/main" id="{BBCF39F8-D4BA-835B-9955-23E76544BD96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!!PHY_02">
            <a:extLst>
              <a:ext uri="{FF2B5EF4-FFF2-40B4-BE49-F238E27FC236}">
                <a16:creationId xmlns:a16="http://schemas.microsoft.com/office/drawing/2014/main" id="{1E74D59A-4A55-ABD7-FC2A-3C3D0D1B9304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!!PHY_01">
            <a:extLst>
              <a:ext uri="{FF2B5EF4-FFF2-40B4-BE49-F238E27FC236}">
                <a16:creationId xmlns:a16="http://schemas.microsoft.com/office/drawing/2014/main" id="{FF9637F8-D3CE-AE2A-7B71-D7F478F3DE64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4" name="Grafik 1053">
            <a:extLst>
              <a:ext uri="{FF2B5EF4-FFF2-40B4-BE49-F238E27FC236}">
                <a16:creationId xmlns:a16="http://schemas.microsoft.com/office/drawing/2014/main" id="{77527536-59FC-579B-B36C-8FB6EB63606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1058" name="Grafik 1057">
            <a:extLst>
              <a:ext uri="{FF2B5EF4-FFF2-40B4-BE49-F238E27FC236}">
                <a16:creationId xmlns:a16="http://schemas.microsoft.com/office/drawing/2014/main" id="{AC2FDDAB-DD21-F300-3342-6910E0D940E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1060" name="Grafik 1059">
            <a:extLst>
              <a:ext uri="{FF2B5EF4-FFF2-40B4-BE49-F238E27FC236}">
                <a16:creationId xmlns:a16="http://schemas.microsoft.com/office/drawing/2014/main" id="{B3F1234F-F150-3365-C27B-9B5982C85D2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1061" name="Grafik 1060">
            <a:extLst>
              <a:ext uri="{FF2B5EF4-FFF2-40B4-BE49-F238E27FC236}">
                <a16:creationId xmlns:a16="http://schemas.microsoft.com/office/drawing/2014/main" id="{5D7D7EED-306F-A2A1-BDDA-F00E283B948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1063" name="Grafik 1062">
            <a:extLst>
              <a:ext uri="{FF2B5EF4-FFF2-40B4-BE49-F238E27FC236}">
                <a16:creationId xmlns:a16="http://schemas.microsoft.com/office/drawing/2014/main" id="{793D3435-8ADF-091E-6057-F79BBB6FC1C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1064" name="Grafik 1063">
            <a:extLst>
              <a:ext uri="{FF2B5EF4-FFF2-40B4-BE49-F238E27FC236}">
                <a16:creationId xmlns:a16="http://schemas.microsoft.com/office/drawing/2014/main" id="{B7E95FBE-3BF7-F131-B1CF-56C6E835BD4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1065" name="Grafik 1064">
            <a:extLst>
              <a:ext uri="{FF2B5EF4-FFF2-40B4-BE49-F238E27FC236}">
                <a16:creationId xmlns:a16="http://schemas.microsoft.com/office/drawing/2014/main" id="{DE8F13B6-EE55-2CE1-1489-1DBFFFC112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grpSp>
        <p:nvGrpSpPr>
          <p:cNvPr id="1066" name="Gruppieren 1065">
            <a:extLst>
              <a:ext uri="{FF2B5EF4-FFF2-40B4-BE49-F238E27FC236}">
                <a16:creationId xmlns:a16="http://schemas.microsoft.com/office/drawing/2014/main" id="{C58F32AD-95BA-8FFF-69EF-323F42D9B2CD}"/>
              </a:ext>
            </a:extLst>
          </p:cNvPr>
          <p:cNvGrpSpPr/>
          <p:nvPr/>
        </p:nvGrpSpPr>
        <p:grpSpPr>
          <a:xfrm flipH="1">
            <a:off x="8376619" y="4111916"/>
            <a:ext cx="178224" cy="178224"/>
            <a:chOff x="8346742" y="3023527"/>
            <a:chExt cx="178224" cy="178224"/>
          </a:xfrm>
        </p:grpSpPr>
        <p:sp>
          <p:nvSpPr>
            <p:cNvPr id="1067" name="Oval 22">
              <a:extLst>
                <a:ext uri="{FF2B5EF4-FFF2-40B4-BE49-F238E27FC236}">
                  <a16:creationId xmlns:a16="http://schemas.microsoft.com/office/drawing/2014/main" id="{444E2BD5-E0D1-3762-397A-6384E5201633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68" name="Freihandform: Form 1067">
              <a:extLst>
                <a:ext uri="{FF2B5EF4-FFF2-40B4-BE49-F238E27FC236}">
                  <a16:creationId xmlns:a16="http://schemas.microsoft.com/office/drawing/2014/main" id="{1A0C2B83-A014-ADCE-5A99-BAA0B9425E05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69" name="Gruppieren 1068">
            <a:extLst>
              <a:ext uri="{FF2B5EF4-FFF2-40B4-BE49-F238E27FC236}">
                <a16:creationId xmlns:a16="http://schemas.microsoft.com/office/drawing/2014/main" id="{518EAB6B-FD19-1ED6-21A9-6AA48874B488}"/>
              </a:ext>
            </a:extLst>
          </p:cNvPr>
          <p:cNvGrpSpPr/>
          <p:nvPr/>
        </p:nvGrpSpPr>
        <p:grpSpPr>
          <a:xfrm flipH="1">
            <a:off x="4492286" y="4111916"/>
            <a:ext cx="178224" cy="178224"/>
            <a:chOff x="8346742" y="3023527"/>
            <a:chExt cx="178224" cy="178224"/>
          </a:xfrm>
        </p:grpSpPr>
        <p:sp>
          <p:nvSpPr>
            <p:cNvPr id="1070" name="Oval 22">
              <a:extLst>
                <a:ext uri="{FF2B5EF4-FFF2-40B4-BE49-F238E27FC236}">
                  <a16:creationId xmlns:a16="http://schemas.microsoft.com/office/drawing/2014/main" id="{D9EC1CC0-F9A6-DC35-AC4D-74D7EB78E431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72" name="Freihandform: Form 1071">
              <a:extLst>
                <a:ext uri="{FF2B5EF4-FFF2-40B4-BE49-F238E27FC236}">
                  <a16:creationId xmlns:a16="http://schemas.microsoft.com/office/drawing/2014/main" id="{485A990D-6963-83D7-9B7E-B8F668C3B53E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73" name="Gruppieren 1072">
            <a:extLst>
              <a:ext uri="{FF2B5EF4-FFF2-40B4-BE49-F238E27FC236}">
                <a16:creationId xmlns:a16="http://schemas.microsoft.com/office/drawing/2014/main" id="{0C61CEC7-60FC-EDA3-77E1-43AB07FA0534}"/>
              </a:ext>
            </a:extLst>
          </p:cNvPr>
          <p:cNvGrpSpPr/>
          <p:nvPr/>
        </p:nvGrpSpPr>
        <p:grpSpPr>
          <a:xfrm flipH="1">
            <a:off x="4492286" y="3389885"/>
            <a:ext cx="178224" cy="178224"/>
            <a:chOff x="8346742" y="3023527"/>
            <a:chExt cx="178224" cy="178224"/>
          </a:xfrm>
        </p:grpSpPr>
        <p:sp>
          <p:nvSpPr>
            <p:cNvPr id="1084" name="Oval 22">
              <a:extLst>
                <a:ext uri="{FF2B5EF4-FFF2-40B4-BE49-F238E27FC236}">
                  <a16:creationId xmlns:a16="http://schemas.microsoft.com/office/drawing/2014/main" id="{C979331B-534E-4BEB-C1CB-55F675DB0AA1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85" name="Freihandform: Form 1084">
              <a:extLst>
                <a:ext uri="{FF2B5EF4-FFF2-40B4-BE49-F238E27FC236}">
                  <a16:creationId xmlns:a16="http://schemas.microsoft.com/office/drawing/2014/main" id="{28F2978C-DB34-C95B-242B-DEBDA4F47FDA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87" name="Gruppieren 1086">
            <a:extLst>
              <a:ext uri="{FF2B5EF4-FFF2-40B4-BE49-F238E27FC236}">
                <a16:creationId xmlns:a16="http://schemas.microsoft.com/office/drawing/2014/main" id="{4B755352-E69D-1DEF-9537-B1D988AE9AFF}"/>
              </a:ext>
            </a:extLst>
          </p:cNvPr>
          <p:cNvGrpSpPr/>
          <p:nvPr/>
        </p:nvGrpSpPr>
        <p:grpSpPr>
          <a:xfrm flipH="1">
            <a:off x="5449602" y="3389885"/>
            <a:ext cx="178224" cy="178224"/>
            <a:chOff x="8346742" y="3023527"/>
            <a:chExt cx="178224" cy="178224"/>
          </a:xfrm>
        </p:grpSpPr>
        <p:sp>
          <p:nvSpPr>
            <p:cNvPr id="1098" name="Oval 22">
              <a:extLst>
                <a:ext uri="{FF2B5EF4-FFF2-40B4-BE49-F238E27FC236}">
                  <a16:creationId xmlns:a16="http://schemas.microsoft.com/office/drawing/2014/main" id="{7709745A-04FD-B057-DD43-339C78EEE0C5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99" name="Freihandform: Form 1098">
              <a:extLst>
                <a:ext uri="{FF2B5EF4-FFF2-40B4-BE49-F238E27FC236}">
                  <a16:creationId xmlns:a16="http://schemas.microsoft.com/office/drawing/2014/main" id="{73430620-66FF-D05B-4F98-13DB64D2A59C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03" name="Gruppieren 1102">
            <a:extLst>
              <a:ext uri="{FF2B5EF4-FFF2-40B4-BE49-F238E27FC236}">
                <a16:creationId xmlns:a16="http://schemas.microsoft.com/office/drawing/2014/main" id="{BFE74C8D-1338-B634-8995-DBA7B12016B8}"/>
              </a:ext>
            </a:extLst>
          </p:cNvPr>
          <p:cNvGrpSpPr/>
          <p:nvPr/>
        </p:nvGrpSpPr>
        <p:grpSpPr>
          <a:xfrm flipH="1">
            <a:off x="5609311" y="4520585"/>
            <a:ext cx="178224" cy="178224"/>
            <a:chOff x="8346742" y="3023527"/>
            <a:chExt cx="178224" cy="178224"/>
          </a:xfrm>
        </p:grpSpPr>
        <p:sp>
          <p:nvSpPr>
            <p:cNvPr id="1127" name="Oval 22">
              <a:extLst>
                <a:ext uri="{FF2B5EF4-FFF2-40B4-BE49-F238E27FC236}">
                  <a16:creationId xmlns:a16="http://schemas.microsoft.com/office/drawing/2014/main" id="{8486767D-1F2C-A793-2368-A157FDCD1056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28" name="Freihandform: Form 1127">
              <a:extLst>
                <a:ext uri="{FF2B5EF4-FFF2-40B4-BE49-F238E27FC236}">
                  <a16:creationId xmlns:a16="http://schemas.microsoft.com/office/drawing/2014/main" id="{5FFE93DD-D47F-AC32-95AD-8A0786B31D41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29" name="Gruppieren 1128">
            <a:extLst>
              <a:ext uri="{FF2B5EF4-FFF2-40B4-BE49-F238E27FC236}">
                <a16:creationId xmlns:a16="http://schemas.microsoft.com/office/drawing/2014/main" id="{5AEAC950-E5EF-D530-1C07-29E7B1D59A2E}"/>
              </a:ext>
            </a:extLst>
          </p:cNvPr>
          <p:cNvGrpSpPr/>
          <p:nvPr/>
        </p:nvGrpSpPr>
        <p:grpSpPr>
          <a:xfrm flipH="1">
            <a:off x="9298157" y="4111916"/>
            <a:ext cx="178224" cy="178224"/>
            <a:chOff x="8346742" y="3023527"/>
            <a:chExt cx="178224" cy="178224"/>
          </a:xfrm>
        </p:grpSpPr>
        <p:sp>
          <p:nvSpPr>
            <p:cNvPr id="1131" name="Oval 22">
              <a:extLst>
                <a:ext uri="{FF2B5EF4-FFF2-40B4-BE49-F238E27FC236}">
                  <a16:creationId xmlns:a16="http://schemas.microsoft.com/office/drawing/2014/main" id="{E53AA84E-B77B-95A1-8FC4-8D948C4D90E2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33" name="Freihandform: Form 1132">
              <a:extLst>
                <a:ext uri="{FF2B5EF4-FFF2-40B4-BE49-F238E27FC236}">
                  <a16:creationId xmlns:a16="http://schemas.microsoft.com/office/drawing/2014/main" id="{74BA502C-5A19-F031-D672-9B4B62D979A8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5" name="Gruppieren 1134">
            <a:extLst>
              <a:ext uri="{FF2B5EF4-FFF2-40B4-BE49-F238E27FC236}">
                <a16:creationId xmlns:a16="http://schemas.microsoft.com/office/drawing/2014/main" id="{43D5A505-B23B-13B0-2825-E9C553E37EE5}"/>
              </a:ext>
            </a:extLst>
          </p:cNvPr>
          <p:cNvGrpSpPr/>
          <p:nvPr/>
        </p:nvGrpSpPr>
        <p:grpSpPr>
          <a:xfrm>
            <a:off x="8972334" y="3738836"/>
            <a:ext cx="178224" cy="178224"/>
            <a:chOff x="9830631" y="3554973"/>
            <a:chExt cx="511138" cy="511138"/>
          </a:xfrm>
        </p:grpSpPr>
        <p:sp>
          <p:nvSpPr>
            <p:cNvPr id="1136" name="Oval 22">
              <a:extLst>
                <a:ext uri="{FF2B5EF4-FFF2-40B4-BE49-F238E27FC236}">
                  <a16:creationId xmlns:a16="http://schemas.microsoft.com/office/drawing/2014/main" id="{D64527B0-91D9-A615-B58A-AB1E4EA541DD}"/>
                </a:ext>
              </a:extLst>
            </p:cNvPr>
            <p:cNvSpPr/>
            <p:nvPr/>
          </p:nvSpPr>
          <p:spPr bwMode="gray">
            <a:xfrm rot="5400000">
              <a:off x="9830631" y="3554973"/>
              <a:ext cx="511138" cy="51113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en-US" kern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38" name="Freihandform: Form 1137">
              <a:extLst>
                <a:ext uri="{FF2B5EF4-FFF2-40B4-BE49-F238E27FC236}">
                  <a16:creationId xmlns:a16="http://schemas.microsoft.com/office/drawing/2014/main" id="{1A6BEED1-79E9-EA0D-59BF-939EF4E37BAE}"/>
                </a:ext>
              </a:extLst>
            </p:cNvPr>
            <p:cNvSpPr/>
            <p:nvPr/>
          </p:nvSpPr>
          <p:spPr>
            <a:xfrm>
              <a:off x="10049004" y="3653612"/>
              <a:ext cx="74390" cy="310957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43" name="Gruppieren 1142">
            <a:extLst>
              <a:ext uri="{FF2B5EF4-FFF2-40B4-BE49-F238E27FC236}">
                <a16:creationId xmlns:a16="http://schemas.microsoft.com/office/drawing/2014/main" id="{4FD97D76-9A5C-E09C-9378-018A122EDC54}"/>
              </a:ext>
            </a:extLst>
          </p:cNvPr>
          <p:cNvGrpSpPr/>
          <p:nvPr/>
        </p:nvGrpSpPr>
        <p:grpSpPr>
          <a:xfrm>
            <a:off x="9304410" y="3389885"/>
            <a:ext cx="178224" cy="178224"/>
            <a:chOff x="8346742" y="3023527"/>
            <a:chExt cx="178224" cy="178224"/>
          </a:xfrm>
        </p:grpSpPr>
        <p:sp>
          <p:nvSpPr>
            <p:cNvPr id="1144" name="Oval 22">
              <a:extLst>
                <a:ext uri="{FF2B5EF4-FFF2-40B4-BE49-F238E27FC236}">
                  <a16:creationId xmlns:a16="http://schemas.microsoft.com/office/drawing/2014/main" id="{296CF3CB-E22A-2521-2EB3-DAB72A89BFAA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45" name="Freihandform: Form 1144">
              <a:extLst>
                <a:ext uri="{FF2B5EF4-FFF2-40B4-BE49-F238E27FC236}">
                  <a16:creationId xmlns:a16="http://schemas.microsoft.com/office/drawing/2014/main" id="{203057D9-E7D6-6E0E-7B9C-17290DE879C9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10">
            <a:extLst>
              <a:ext uri="{FF2B5EF4-FFF2-40B4-BE49-F238E27FC236}">
                <a16:creationId xmlns:a16="http://schemas.microsoft.com/office/drawing/2014/main" id="{EE7202CC-9D9E-D116-CAD8-528E7046A421}"/>
              </a:ext>
            </a:extLst>
          </p:cNvPr>
          <p:cNvSpPr/>
          <p:nvPr/>
        </p:nvSpPr>
        <p:spPr>
          <a:xfrm>
            <a:off x="4935917" y="2020595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208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1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" dur="1000" fill="hold"/>
                                            <p:tgtEl>
                                              <p:spTgt spid="10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50" fill="hold"/>
                                            <p:tgtEl>
                                              <p:spTgt spid="107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0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1" dur="1000" fill="hold"/>
                                            <p:tgtEl>
                                              <p:spTgt spid="10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10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9" dur="1000" fill="hold"/>
                                            <p:tgtEl>
                                              <p:spTgt spid="10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250" fill="hold"/>
                                            <p:tgtEl>
                                              <p:spTgt spid="10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7" dur="1000" fill="hold"/>
                                            <p:tgtEl>
                                              <p:spTgt spid="11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114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7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750"/>
                                            <p:tgtEl>
                                              <p:spTgt spid="1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7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00" fill="hold"/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63" dur="1000" fill="hold"/>
                                            <p:tgtEl>
                                              <p:spTgt spid="11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250" fill="hold"/>
                                            <p:tgtEl>
                                              <p:spTgt spid="11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1" dur="1000" fill="hold"/>
                                            <p:tgtEl>
                                              <p:spTgt spid="1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250" fill="hold"/>
                                            <p:tgtEl>
                                              <p:spTgt spid="110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79" dur="100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25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1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1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87" dur="1000" fill="hold"/>
                                            <p:tgtEl>
                                              <p:spTgt spid="11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250" fill="hold"/>
                                            <p:tgtEl>
                                              <p:spTgt spid="113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750"/>
                                            <p:tgtEl>
                                              <p:spTgt spid="1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7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10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00" fill="hold"/>
                                            <p:tgtEl>
                                              <p:spTgt spid="10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06" dur="1000" fill="hold"/>
                                            <p:tgtEl>
                                              <p:spTgt spid="10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250" fill="hold"/>
                                            <p:tgtEl>
                                              <p:spTgt spid="106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14" dur="1000" fill="hold"/>
                                            <p:tgtEl>
                                              <p:spTgt spid="11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50" fill="hold"/>
                                            <p:tgtEl>
                                              <p:spTgt spid="110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10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10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22" dur="1000" fill="hold"/>
                                            <p:tgtEl>
                                              <p:spTgt spid="10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106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200" fill="hold"/>
                                            <p:tgtEl>
                                              <p:spTgt spid="1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200" fill="hold"/>
                                            <p:tgtEl>
                                              <p:spTgt spid="1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30" dur="1000" fill="hold"/>
                                            <p:tgtEl>
                                              <p:spTgt spid="11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250" fill="hold"/>
                                            <p:tgtEl>
                                              <p:spTgt spid="112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49" dur="1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200" fill="hold"/>
                                            <p:tgtEl>
                                              <p:spTgt spid="1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200" fill="hold"/>
                                            <p:tgtEl>
                                              <p:spTgt spid="1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57" dur="1000" fill="hold"/>
                                            <p:tgtEl>
                                              <p:spTgt spid="11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250" fill="hold"/>
                                            <p:tgtEl>
                                              <p:spTgt spid="110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65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2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2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2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173" dur="10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5" dur="2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9" grpId="0" animBg="1"/>
          <p:bldP spid="9" grpId="1" animBg="1"/>
          <p:bldP spid="9" grpId="2" animBg="1"/>
          <p:bldP spid="23" grpId="0" animBg="1"/>
          <p:bldP spid="23" grpId="1" animBg="1"/>
          <p:bldP spid="23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1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20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10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000" fill="hold"/>
                                            <p:tgtEl>
                                              <p:spTgt spid="10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50" fill="hold"/>
                                            <p:tgtEl>
                                              <p:spTgt spid="107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0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1000" fill="hold"/>
                                            <p:tgtEl>
                                              <p:spTgt spid="10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50" fill="hold"/>
                                            <p:tgtEl>
                                              <p:spTgt spid="108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10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000" fill="hold"/>
                                            <p:tgtEl>
                                              <p:spTgt spid="10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250" fill="hold"/>
                                            <p:tgtEl>
                                              <p:spTgt spid="109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00" fill="hold"/>
                                            <p:tgtEl>
                                              <p:spTgt spid="11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50" fill="hold"/>
                                            <p:tgtEl>
                                              <p:spTgt spid="114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7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0" dur="750"/>
                                            <p:tgtEl>
                                              <p:spTgt spid="1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7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00" fill="hold"/>
                                            <p:tgtEl>
                                              <p:spTgt spid="1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000" fill="hold"/>
                                            <p:tgtEl>
                                              <p:spTgt spid="11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250" fill="hold"/>
                                            <p:tgtEl>
                                              <p:spTgt spid="111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000" fill="hold"/>
                                            <p:tgtEl>
                                              <p:spTgt spid="1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250" fill="hold"/>
                                            <p:tgtEl>
                                              <p:spTgt spid="110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200" fill="hold"/>
                                            <p:tgtEl>
                                              <p:spTgt spid="10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00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250" fill="hold"/>
                                            <p:tgtEl>
                                              <p:spTgt spid="108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1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1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000" fill="hold"/>
                                            <p:tgtEl>
                                              <p:spTgt spid="11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250" fill="hold"/>
                                            <p:tgtEl>
                                              <p:spTgt spid="113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750"/>
                                            <p:tgtEl>
                                              <p:spTgt spid="1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7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200" fill="hold"/>
                                            <p:tgtEl>
                                              <p:spTgt spid="10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200" fill="hold"/>
                                            <p:tgtEl>
                                              <p:spTgt spid="10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000" fill="hold"/>
                                            <p:tgtEl>
                                              <p:spTgt spid="10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250" fill="hold"/>
                                            <p:tgtEl>
                                              <p:spTgt spid="106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200" fill="hold"/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1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000" fill="hold"/>
                                            <p:tgtEl>
                                              <p:spTgt spid="11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250" fill="hold"/>
                                            <p:tgtEl>
                                              <p:spTgt spid="1105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200" fill="hold"/>
                                            <p:tgtEl>
                                              <p:spTgt spid="10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200" fill="hold"/>
                                            <p:tgtEl>
                                              <p:spTgt spid="10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1000" fill="hold"/>
                                            <p:tgtEl>
                                              <p:spTgt spid="10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250" fill="hold"/>
                                            <p:tgtEl>
                                              <p:spTgt spid="106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200" fill="hold"/>
                                            <p:tgtEl>
                                              <p:spTgt spid="1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200" fill="hold"/>
                                            <p:tgtEl>
                                              <p:spTgt spid="1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000" fill="hold"/>
                                            <p:tgtEl>
                                              <p:spTgt spid="11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250" fill="hold"/>
                                            <p:tgtEl>
                                              <p:spTgt spid="1129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1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1" dur="2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2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200" fill="hold"/>
                                            <p:tgtEl>
                                              <p:spTgt spid="1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200" fill="hold"/>
                                            <p:tgtEl>
                                              <p:spTgt spid="1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1000" fill="hold"/>
                                            <p:tgtEl>
                                              <p:spTgt spid="11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250" fill="hold"/>
                                            <p:tgtEl>
                                              <p:spTgt spid="110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4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5" dur="10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2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2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2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2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3" dur="10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5" dur="2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9" grpId="0" animBg="1"/>
          <p:bldP spid="9" grpId="1" animBg="1"/>
          <p:bldP spid="9" grpId="2" animBg="1"/>
          <p:bldP spid="23" grpId="0" animBg="1"/>
          <p:bldP spid="23" grpId="1" animBg="1"/>
          <p:bldP spid="23" grpId="2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E9200-8FA0-4D90-A143-7B9B42215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hteck 60">
            <a:extLst>
              <a:ext uri="{FF2B5EF4-FFF2-40B4-BE49-F238E27FC236}">
                <a16:creationId xmlns:a16="http://schemas.microsoft.com/office/drawing/2014/main" id="{796A27A3-8B16-50C0-7E48-F1E962CB1E59}"/>
              </a:ext>
            </a:extLst>
          </p:cNvPr>
          <p:cNvSpPr>
            <a:spLocks/>
          </p:cNvSpPr>
          <p:nvPr/>
        </p:nvSpPr>
        <p:spPr bwMode="auto">
          <a:xfrm>
            <a:off x="3122777" y="4372818"/>
            <a:ext cx="7728650" cy="1642835"/>
          </a:xfrm>
          <a:prstGeom prst="rect">
            <a:avLst/>
          </a:prstGeom>
          <a:gradFill>
            <a:gsLst>
              <a:gs pos="0">
                <a:srgbClr val="B81A5D">
                  <a:alpha val="8000"/>
                </a:srgbClr>
              </a:gs>
              <a:gs pos="57000">
                <a:srgbClr val="B81A5D">
                  <a:alpha val="23000"/>
                </a:srgbClr>
              </a:gs>
            </a:gsLst>
            <a:lin ang="5400000" scaled="0"/>
          </a:gradFill>
          <a:ln w="12700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2" name="Freihandform: Form 61">
            <a:extLst>
              <a:ext uri="{FF2B5EF4-FFF2-40B4-BE49-F238E27FC236}">
                <a16:creationId xmlns:a16="http://schemas.microsoft.com/office/drawing/2014/main" id="{CA778EB0-6A0E-2E3B-4127-DE052F301B91}"/>
              </a:ext>
            </a:extLst>
          </p:cNvPr>
          <p:cNvSpPr/>
          <p:nvPr/>
        </p:nvSpPr>
        <p:spPr>
          <a:xfrm>
            <a:off x="10492586" y="4971574"/>
            <a:ext cx="350674" cy="1044079"/>
          </a:xfrm>
          <a:custGeom>
            <a:avLst/>
            <a:gdLst>
              <a:gd name="csX0" fmla="*/ 2141220 w 2141220"/>
              <a:gd name="csY0" fmla="*/ 0 h 563880"/>
              <a:gd name="csX1" fmla="*/ 2141220 w 2141220"/>
              <a:gd name="csY1" fmla="*/ 563880 h 563880"/>
              <a:gd name="csX2" fmla="*/ 0 w 2141220"/>
              <a:gd name="csY2" fmla="*/ 563880 h 563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41220" h="563880">
                <a:moveTo>
                  <a:pt x="2141220" y="0"/>
                </a:moveTo>
                <a:lnTo>
                  <a:pt x="2141220" y="563880"/>
                </a:lnTo>
                <a:lnTo>
                  <a:pt x="0" y="563880"/>
                </a:lnTo>
              </a:path>
            </a:pathLst>
          </a:custGeom>
          <a:noFill/>
          <a:ln>
            <a:solidFill>
              <a:srgbClr val="F27E7E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ihandform: Form 62">
            <a:extLst>
              <a:ext uri="{FF2B5EF4-FFF2-40B4-BE49-F238E27FC236}">
                <a16:creationId xmlns:a16="http://schemas.microsoft.com/office/drawing/2014/main" id="{58F746B5-8202-923D-F3BA-55F42D2FB29E}"/>
              </a:ext>
            </a:extLst>
          </p:cNvPr>
          <p:cNvSpPr/>
          <p:nvPr/>
        </p:nvSpPr>
        <p:spPr>
          <a:xfrm flipH="1">
            <a:off x="3122776" y="4971574"/>
            <a:ext cx="350674" cy="1044079"/>
          </a:xfrm>
          <a:custGeom>
            <a:avLst/>
            <a:gdLst>
              <a:gd name="csX0" fmla="*/ 2141220 w 2141220"/>
              <a:gd name="csY0" fmla="*/ 0 h 563880"/>
              <a:gd name="csX1" fmla="*/ 2141220 w 2141220"/>
              <a:gd name="csY1" fmla="*/ 563880 h 563880"/>
              <a:gd name="csX2" fmla="*/ 0 w 2141220"/>
              <a:gd name="csY2" fmla="*/ 563880 h 563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41220" h="563880">
                <a:moveTo>
                  <a:pt x="2141220" y="0"/>
                </a:moveTo>
                <a:lnTo>
                  <a:pt x="2141220" y="563880"/>
                </a:lnTo>
                <a:lnTo>
                  <a:pt x="0" y="563880"/>
                </a:lnTo>
              </a:path>
            </a:pathLst>
          </a:custGeom>
          <a:noFill/>
          <a:ln>
            <a:solidFill>
              <a:srgbClr val="F27E7E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FD57425A-A4AA-C7ED-2B08-4D16F67F31B4}"/>
              </a:ext>
            </a:extLst>
          </p:cNvPr>
          <p:cNvGrpSpPr/>
          <p:nvPr/>
        </p:nvGrpSpPr>
        <p:grpSpPr>
          <a:xfrm flipV="1">
            <a:off x="4412588" y="5083198"/>
            <a:ext cx="5159248" cy="540000"/>
            <a:chOff x="4412588" y="4098970"/>
            <a:chExt cx="5159248" cy="259205"/>
          </a:xfrm>
        </p:grpSpPr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6147BE2A-A7CB-19D7-1DEF-4B45406A70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2024" y="4098970"/>
              <a:ext cx="0" cy="259205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D158B1E2-A933-F56B-D142-7026251B5D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1836" y="4098970"/>
              <a:ext cx="0" cy="259205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7C03D526-55ED-D847-D743-B2DD0343815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02400" y="4098970"/>
              <a:ext cx="0" cy="259205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A186A380-764F-4CC3-E83B-005F916B083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12588" y="4098970"/>
              <a:ext cx="0" cy="259205"/>
            </a:xfrm>
            <a:prstGeom prst="line">
              <a:avLst/>
            </a:prstGeom>
            <a:ln w="12700">
              <a:gradFill>
                <a:gsLst>
                  <a:gs pos="0">
                    <a:srgbClr val="F27E7E"/>
                  </a:gs>
                  <a:gs pos="100000">
                    <a:srgbClr val="F27E7E">
                      <a:alpha val="0"/>
                    </a:srgbClr>
                  </a:gs>
                </a:gsLst>
                <a:lin ang="16200000" scaled="0"/>
              </a:gra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76" name="!!LBot_03">
            <a:extLst>
              <a:ext uri="{FF2B5EF4-FFF2-40B4-BE49-F238E27FC236}">
                <a16:creationId xmlns:a16="http://schemas.microsoft.com/office/drawing/2014/main" id="{0538D6C4-F62F-1B91-DD62-4A178224913C}"/>
              </a:ext>
            </a:extLst>
          </p:cNvPr>
          <p:cNvCxnSpPr>
            <a:cxnSpLocks/>
          </p:cNvCxnSpPr>
          <p:nvPr/>
        </p:nvCxnSpPr>
        <p:spPr>
          <a:xfrm flipV="1">
            <a:off x="8282024" y="3305986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8" name="!!LBot_04">
            <a:extLst>
              <a:ext uri="{FF2B5EF4-FFF2-40B4-BE49-F238E27FC236}">
                <a16:creationId xmlns:a16="http://schemas.microsoft.com/office/drawing/2014/main" id="{F90B8AD7-BA1D-6A88-D15F-35941AE03DAA}"/>
              </a:ext>
            </a:extLst>
          </p:cNvPr>
          <p:cNvCxnSpPr>
            <a:cxnSpLocks/>
          </p:cNvCxnSpPr>
          <p:nvPr/>
        </p:nvCxnSpPr>
        <p:spPr>
          <a:xfrm flipV="1">
            <a:off x="9571836" y="3305986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0" name="!!LBot_02">
            <a:extLst>
              <a:ext uri="{FF2B5EF4-FFF2-40B4-BE49-F238E27FC236}">
                <a16:creationId xmlns:a16="http://schemas.microsoft.com/office/drawing/2014/main" id="{265E9F1E-6FD5-1EB1-2CA7-74A4E22247C6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3305986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2" name="!!LBot_01">
            <a:extLst>
              <a:ext uri="{FF2B5EF4-FFF2-40B4-BE49-F238E27FC236}">
                <a16:creationId xmlns:a16="http://schemas.microsoft.com/office/drawing/2014/main" id="{710F625F-620E-4805-3367-4AD5BC840F20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3305986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3" name="!!LTopt_01">
            <a:extLst>
              <a:ext uri="{FF2B5EF4-FFF2-40B4-BE49-F238E27FC236}">
                <a16:creationId xmlns:a16="http://schemas.microsoft.com/office/drawing/2014/main" id="{936368BA-1EDA-81F7-6EEB-4597D2AFA8D9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432000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4" name="!!LTopt_02">
            <a:extLst>
              <a:ext uri="{FF2B5EF4-FFF2-40B4-BE49-F238E27FC236}">
                <a16:creationId xmlns:a16="http://schemas.microsoft.com/office/drawing/2014/main" id="{113FAF88-AF83-0D74-1242-5FF91613BB8C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432000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5" name="!!LTopt_03">
            <a:extLst>
              <a:ext uri="{FF2B5EF4-FFF2-40B4-BE49-F238E27FC236}">
                <a16:creationId xmlns:a16="http://schemas.microsoft.com/office/drawing/2014/main" id="{842D001F-9F19-332C-F448-AD1859AF5255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432000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6" name="!!LTopt_04">
            <a:extLst>
              <a:ext uri="{FF2B5EF4-FFF2-40B4-BE49-F238E27FC236}">
                <a16:creationId xmlns:a16="http://schemas.microsoft.com/office/drawing/2014/main" id="{22221BCE-37B8-A7CA-EE60-8C3997B1D478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432000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 hidden="1">
            <a:extLst>
              <a:ext uri="{FF2B5EF4-FFF2-40B4-BE49-F238E27FC236}">
                <a16:creationId xmlns:a16="http://schemas.microsoft.com/office/drawing/2014/main" id="{869AA821-0536-432E-9C02-3B59690742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548331" y="2477187"/>
            <a:ext cx="8873452" cy="684238"/>
            <a:chOff x="2548331" y="2493190"/>
            <a:chExt cx="8873452" cy="684238"/>
          </a:xfrm>
        </p:grpSpPr>
        <p:grpSp>
          <p:nvGrpSpPr>
            <p:cNvPr id="1056" name="Gruppieren 1055" hidden="1">
              <a:extLst>
                <a:ext uri="{FF2B5EF4-FFF2-40B4-BE49-F238E27FC236}">
                  <a16:creationId xmlns:a16="http://schemas.microsoft.com/office/drawing/2014/main" id="{B7282EB5-CD88-94F9-402C-EC5C56AF66FD}"/>
                </a:ext>
              </a:extLst>
            </p:cNvPr>
            <p:cNvGrpSpPr/>
            <p:nvPr/>
          </p:nvGrpSpPr>
          <p:grpSpPr>
            <a:xfrm>
              <a:off x="2548331" y="2493190"/>
              <a:ext cx="8873452" cy="684238"/>
              <a:chOff x="2548331" y="3419604"/>
              <a:chExt cx="8873452" cy="684238"/>
            </a:xfrm>
          </p:grpSpPr>
          <p:sp>
            <p:nvSpPr>
              <p:cNvPr id="1055" name="Freihandform: Form 1054" hidden="1">
                <a:extLst>
                  <a:ext uri="{FF2B5EF4-FFF2-40B4-BE49-F238E27FC236}">
                    <a16:creationId xmlns:a16="http://schemas.microsoft.com/office/drawing/2014/main" id="{F320DAFE-B0A1-100C-0DC8-14799D09FB0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548331" y="3419604"/>
                <a:ext cx="8873452" cy="684238"/>
              </a:xfrm>
              <a:custGeom>
                <a:avLst/>
                <a:gdLst>
                  <a:gd name="csX0" fmla="*/ 8325321 w 8873452"/>
                  <a:gd name="csY0" fmla="*/ 97 h 684238"/>
                  <a:gd name="csX1" fmla="*/ 8300625 w 8873452"/>
                  <a:gd name="csY1" fmla="*/ 97 h 684238"/>
                  <a:gd name="csX2" fmla="*/ 7004389 w 8873452"/>
                  <a:gd name="csY2" fmla="*/ 97 h 684238"/>
                  <a:gd name="csX3" fmla="*/ 6982482 w 8873452"/>
                  <a:gd name="csY3" fmla="*/ 97 h 684238"/>
                  <a:gd name="csX4" fmla="*/ 6979693 w 8873452"/>
                  <a:gd name="csY4" fmla="*/ 97 h 684238"/>
                  <a:gd name="csX5" fmla="*/ 5752245 w 8873452"/>
                  <a:gd name="csY5" fmla="*/ 97 h 684238"/>
                  <a:gd name="csX6" fmla="*/ 5661550 w 8873452"/>
                  <a:gd name="csY6" fmla="*/ 97 h 684238"/>
                  <a:gd name="csX7" fmla="*/ 4431820 w 8873452"/>
                  <a:gd name="csY7" fmla="*/ 97 h 684238"/>
                  <a:gd name="csX8" fmla="*/ 4431313 w 8873452"/>
                  <a:gd name="csY8" fmla="*/ 97 h 684238"/>
                  <a:gd name="csX9" fmla="*/ 3110888 w 8873452"/>
                  <a:gd name="csY9" fmla="*/ 97 h 684238"/>
                  <a:gd name="csX10" fmla="*/ 3099191 w 8873452"/>
                  <a:gd name="csY10" fmla="*/ 1168 h 684238"/>
                  <a:gd name="csX11" fmla="*/ 3088981 w 8873452"/>
                  <a:gd name="csY11" fmla="*/ 97 h 684238"/>
                  <a:gd name="csX12" fmla="*/ 1858744 w 8873452"/>
                  <a:gd name="csY12" fmla="*/ 97 h 684238"/>
                  <a:gd name="csX13" fmla="*/ 1768049 w 8873452"/>
                  <a:gd name="csY13" fmla="*/ 97 h 684238"/>
                  <a:gd name="csX14" fmla="*/ 537812 w 8873452"/>
                  <a:gd name="csY14" fmla="*/ 97 h 684238"/>
                  <a:gd name="csX15" fmla="*/ 453868 w 8873452"/>
                  <a:gd name="csY15" fmla="*/ 19243 h 684238"/>
                  <a:gd name="csX16" fmla="*/ 55204 w 8873452"/>
                  <a:gd name="csY16" fmla="*/ 246340 h 684238"/>
                  <a:gd name="csX17" fmla="*/ 61340 w 8873452"/>
                  <a:gd name="csY17" fmla="*/ 434306 h 684238"/>
                  <a:gd name="csX18" fmla="*/ 449964 w 8873452"/>
                  <a:gd name="csY18" fmla="*/ 660284 h 684238"/>
                  <a:gd name="csX19" fmla="*/ 551059 w 8873452"/>
                  <a:gd name="csY19" fmla="*/ 684042 h 684238"/>
                  <a:gd name="csX20" fmla="*/ 1781296 w 8873452"/>
                  <a:gd name="csY20" fmla="*/ 684042 h 684238"/>
                  <a:gd name="csX21" fmla="*/ 1866135 w 8873452"/>
                  <a:gd name="csY21" fmla="*/ 684042 h 684238"/>
                  <a:gd name="csX22" fmla="*/ 3096372 w 8873452"/>
                  <a:gd name="csY22" fmla="*/ 684042 h 684238"/>
                  <a:gd name="csX23" fmla="*/ 3111514 w 8873452"/>
                  <a:gd name="csY23" fmla="*/ 682848 h 684238"/>
                  <a:gd name="csX24" fmla="*/ 3124135 w 8873452"/>
                  <a:gd name="csY24" fmla="*/ 684042 h 684238"/>
                  <a:gd name="csX25" fmla="*/ 4439211 w 8873452"/>
                  <a:gd name="csY25" fmla="*/ 684042 h 684238"/>
                  <a:gd name="csX26" fmla="*/ 4442128 w 8873452"/>
                  <a:gd name="csY26" fmla="*/ 683812 h 684238"/>
                  <a:gd name="csX27" fmla="*/ 4444560 w 8873452"/>
                  <a:gd name="csY27" fmla="*/ 684042 h 684238"/>
                  <a:gd name="csX28" fmla="*/ 5674797 w 8873452"/>
                  <a:gd name="csY28" fmla="*/ 684042 h 684238"/>
                  <a:gd name="csX29" fmla="*/ 5759636 w 8873452"/>
                  <a:gd name="csY29" fmla="*/ 684042 h 684238"/>
                  <a:gd name="csX30" fmla="*/ 6989873 w 8873452"/>
                  <a:gd name="csY30" fmla="*/ 684042 h 684238"/>
                  <a:gd name="csX31" fmla="*/ 6991547 w 8873452"/>
                  <a:gd name="csY31" fmla="*/ 683910 h 684238"/>
                  <a:gd name="csX32" fmla="*/ 6992940 w 8873452"/>
                  <a:gd name="csY32" fmla="*/ 684042 h 684238"/>
                  <a:gd name="csX33" fmla="*/ 7017634 w 8873452"/>
                  <a:gd name="csY33" fmla="*/ 684042 h 684238"/>
                  <a:gd name="csX34" fmla="*/ 7017636 w 8873452"/>
                  <a:gd name="csY34" fmla="*/ 684042 h 684238"/>
                  <a:gd name="csX35" fmla="*/ 8332712 w 8873452"/>
                  <a:gd name="csY35" fmla="*/ 684042 h 684238"/>
                  <a:gd name="csX36" fmla="*/ 8419584 w 8873452"/>
                  <a:gd name="csY36" fmla="*/ 665036 h 684238"/>
                  <a:gd name="csX37" fmla="*/ 8818248 w 8873452"/>
                  <a:gd name="csY37" fmla="*/ 437939 h 684238"/>
                  <a:gd name="csX38" fmla="*/ 8812113 w 8873452"/>
                  <a:gd name="csY38" fmla="*/ 249973 h 684238"/>
                  <a:gd name="csX39" fmla="*/ 8423488 w 8873452"/>
                  <a:gd name="csY39" fmla="*/ 23995 h 684238"/>
                  <a:gd name="csX40" fmla="*/ 8325321 w 8873452"/>
                  <a:gd name="csY40" fmla="*/ 97 h 6842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873452" h="684238">
                    <a:moveTo>
                      <a:pt x="8325321" y="97"/>
                    </a:moveTo>
                    <a:lnTo>
                      <a:pt x="8300625" y="97"/>
                    </a:lnTo>
                    <a:lnTo>
                      <a:pt x="7004389" y="97"/>
                    </a:lnTo>
                    <a:lnTo>
                      <a:pt x="6982482" y="97"/>
                    </a:lnTo>
                    <a:lnTo>
                      <a:pt x="6979693" y="97"/>
                    </a:lnTo>
                    <a:lnTo>
                      <a:pt x="5752245" y="97"/>
                    </a:lnTo>
                    <a:lnTo>
                      <a:pt x="5661550" y="97"/>
                    </a:lnTo>
                    <a:lnTo>
                      <a:pt x="4431820" y="97"/>
                    </a:lnTo>
                    <a:lnTo>
                      <a:pt x="4431313" y="97"/>
                    </a:lnTo>
                    <a:lnTo>
                      <a:pt x="3110888" y="97"/>
                    </a:lnTo>
                    <a:lnTo>
                      <a:pt x="3099191" y="1168"/>
                    </a:lnTo>
                    <a:lnTo>
                      <a:pt x="3088981" y="97"/>
                    </a:lnTo>
                    <a:lnTo>
                      <a:pt x="1858744" y="97"/>
                    </a:lnTo>
                    <a:lnTo>
                      <a:pt x="1768049" y="97"/>
                    </a:lnTo>
                    <a:lnTo>
                      <a:pt x="537812" y="97"/>
                    </a:lnTo>
                    <a:cubicBezTo>
                      <a:pt x="508111" y="-741"/>
                      <a:pt x="478410" y="5268"/>
                      <a:pt x="453868" y="19243"/>
                    </a:cubicBezTo>
                    <a:lnTo>
                      <a:pt x="55204" y="246340"/>
                    </a:lnTo>
                    <a:cubicBezTo>
                      <a:pt x="-24696" y="291759"/>
                      <a:pt x="-13680" y="390703"/>
                      <a:pt x="61340" y="434306"/>
                    </a:cubicBezTo>
                    <a:lnTo>
                      <a:pt x="449964" y="660284"/>
                    </a:lnTo>
                    <a:cubicBezTo>
                      <a:pt x="478968" y="677054"/>
                      <a:pt x="515501" y="685579"/>
                      <a:pt x="551059" y="684042"/>
                    </a:cubicBezTo>
                    <a:lnTo>
                      <a:pt x="1781296" y="684042"/>
                    </a:lnTo>
                    <a:lnTo>
                      <a:pt x="1866135" y="684042"/>
                    </a:lnTo>
                    <a:lnTo>
                      <a:pt x="3096372" y="684042"/>
                    </a:lnTo>
                    <a:lnTo>
                      <a:pt x="3111514" y="682848"/>
                    </a:lnTo>
                    <a:lnTo>
                      <a:pt x="3124135" y="684042"/>
                    </a:lnTo>
                    <a:lnTo>
                      <a:pt x="4439211" y="684042"/>
                    </a:lnTo>
                    <a:lnTo>
                      <a:pt x="4442128" y="683812"/>
                    </a:lnTo>
                    <a:lnTo>
                      <a:pt x="4444560" y="684042"/>
                    </a:lnTo>
                    <a:lnTo>
                      <a:pt x="5674797" y="684042"/>
                    </a:lnTo>
                    <a:lnTo>
                      <a:pt x="5759636" y="684042"/>
                    </a:lnTo>
                    <a:lnTo>
                      <a:pt x="6989873" y="684042"/>
                    </a:lnTo>
                    <a:lnTo>
                      <a:pt x="6991547" y="683910"/>
                    </a:lnTo>
                    <a:lnTo>
                      <a:pt x="6992940" y="684042"/>
                    </a:lnTo>
                    <a:lnTo>
                      <a:pt x="7017634" y="684042"/>
                    </a:lnTo>
                    <a:lnTo>
                      <a:pt x="7017636" y="684042"/>
                    </a:lnTo>
                    <a:lnTo>
                      <a:pt x="8332712" y="684042"/>
                    </a:lnTo>
                    <a:cubicBezTo>
                      <a:pt x="8363389" y="685439"/>
                      <a:pt x="8394206" y="679430"/>
                      <a:pt x="8419584" y="665036"/>
                    </a:cubicBezTo>
                    <a:lnTo>
                      <a:pt x="8818248" y="437939"/>
                    </a:lnTo>
                    <a:cubicBezTo>
                      <a:pt x="8898148" y="392380"/>
                      <a:pt x="8887132" y="293576"/>
                      <a:pt x="8812113" y="249973"/>
                    </a:cubicBezTo>
                    <a:lnTo>
                      <a:pt x="8423488" y="23995"/>
                    </a:lnTo>
                    <a:cubicBezTo>
                      <a:pt x="8395321" y="7644"/>
                      <a:pt x="8359903" y="-1021"/>
                      <a:pt x="8325321" y="97"/>
                    </a:cubicBezTo>
                    <a:close/>
                  </a:path>
                </a:pathLst>
              </a:custGeom>
              <a:solidFill>
                <a:schemeClr val="bg1">
                  <a:alpha val="8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grpSp>
            <p:nvGrpSpPr>
              <p:cNvPr id="122" name="Gruppieren 121" hidden="1">
                <a:extLst>
                  <a:ext uri="{FF2B5EF4-FFF2-40B4-BE49-F238E27FC236}">
                    <a16:creationId xmlns:a16="http://schemas.microsoft.com/office/drawing/2014/main" id="{3BD9B74B-AB7B-244C-A89E-425E704EED96}"/>
                  </a:ext>
                </a:extLst>
              </p:cNvPr>
              <p:cNvGrpSpPr/>
              <p:nvPr/>
            </p:nvGrpSpPr>
            <p:grpSpPr>
              <a:xfrm>
                <a:off x="3223102" y="3744677"/>
                <a:ext cx="7548606" cy="0"/>
                <a:chOff x="3155574" y="3092450"/>
                <a:chExt cx="7548606" cy="0"/>
              </a:xfrm>
            </p:grpSpPr>
            <p:cxnSp>
              <p:nvCxnSpPr>
                <p:cNvPr id="113" name="Gerader Verbinder 112" hidden="1">
                  <a:extLst>
                    <a:ext uri="{FF2B5EF4-FFF2-40B4-BE49-F238E27FC236}">
                      <a16:creationId xmlns:a16="http://schemas.microsoft.com/office/drawing/2014/main" id="{6F905911-603B-7323-4F1E-1290AD43EF73}"/>
                    </a:ext>
                  </a:extLst>
                </p:cNvPr>
                <p:cNvCxnSpPr/>
                <p:nvPr/>
              </p:nvCxnSpPr>
              <p:spPr>
                <a:xfrm>
                  <a:off x="3155574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Gerader Verbinder 113" hidden="1">
                  <a:extLst>
                    <a:ext uri="{FF2B5EF4-FFF2-40B4-BE49-F238E27FC236}">
                      <a16:creationId xmlns:a16="http://schemas.microsoft.com/office/drawing/2014/main" id="{3EAD90C0-0788-F5FD-C98A-FEC15D81A423}"/>
                    </a:ext>
                  </a:extLst>
                </p:cNvPr>
                <p:cNvCxnSpPr/>
                <p:nvPr/>
              </p:nvCxnSpPr>
              <p:spPr>
                <a:xfrm>
                  <a:off x="406315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Gerader Verbinder 114" hidden="1">
                  <a:extLst>
                    <a:ext uri="{FF2B5EF4-FFF2-40B4-BE49-F238E27FC236}">
                      <a16:creationId xmlns:a16="http://schemas.microsoft.com/office/drawing/2014/main" id="{7C7E8800-FAF4-AFCF-7786-F568DD9BF228}"/>
                    </a:ext>
                  </a:extLst>
                </p:cNvPr>
                <p:cNvCxnSpPr/>
                <p:nvPr/>
              </p:nvCxnSpPr>
              <p:spPr>
                <a:xfrm>
                  <a:off x="4970726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Gerader Verbinder 115" hidden="1">
                  <a:extLst>
                    <a:ext uri="{FF2B5EF4-FFF2-40B4-BE49-F238E27FC236}">
                      <a16:creationId xmlns:a16="http://schemas.microsoft.com/office/drawing/2014/main" id="{ECAD0746-EF05-082F-2D5D-A4281568589D}"/>
                    </a:ext>
                  </a:extLst>
                </p:cNvPr>
                <p:cNvCxnSpPr/>
                <p:nvPr/>
              </p:nvCxnSpPr>
              <p:spPr>
                <a:xfrm>
                  <a:off x="5878302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Gerader Verbinder 116" hidden="1">
                  <a:extLst>
                    <a:ext uri="{FF2B5EF4-FFF2-40B4-BE49-F238E27FC236}">
                      <a16:creationId xmlns:a16="http://schemas.microsoft.com/office/drawing/2014/main" id="{ACD74934-5628-027E-608A-830784A3F127}"/>
                    </a:ext>
                  </a:extLst>
                </p:cNvPr>
                <p:cNvCxnSpPr/>
                <p:nvPr/>
              </p:nvCxnSpPr>
              <p:spPr>
                <a:xfrm>
                  <a:off x="6785878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Gerader Verbinder 117" hidden="1">
                  <a:extLst>
                    <a:ext uri="{FF2B5EF4-FFF2-40B4-BE49-F238E27FC236}">
                      <a16:creationId xmlns:a16="http://schemas.microsoft.com/office/drawing/2014/main" id="{41FDB2D8-C8AC-67B0-314E-A672E0D17DC0}"/>
                    </a:ext>
                  </a:extLst>
                </p:cNvPr>
                <p:cNvCxnSpPr/>
                <p:nvPr/>
              </p:nvCxnSpPr>
              <p:spPr>
                <a:xfrm>
                  <a:off x="7693454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Gerader Verbinder 118" hidden="1">
                  <a:extLst>
                    <a:ext uri="{FF2B5EF4-FFF2-40B4-BE49-F238E27FC236}">
                      <a16:creationId xmlns:a16="http://schemas.microsoft.com/office/drawing/2014/main" id="{7D5727D1-9827-AF34-A767-A46071221C69}"/>
                    </a:ext>
                  </a:extLst>
                </p:cNvPr>
                <p:cNvCxnSpPr/>
                <p:nvPr/>
              </p:nvCxnSpPr>
              <p:spPr>
                <a:xfrm>
                  <a:off x="860103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Gerader Verbinder 119" hidden="1">
                  <a:extLst>
                    <a:ext uri="{FF2B5EF4-FFF2-40B4-BE49-F238E27FC236}">
                      <a16:creationId xmlns:a16="http://schemas.microsoft.com/office/drawing/2014/main" id="{299F3481-52B5-E882-B4D9-4CB871BEB8D6}"/>
                    </a:ext>
                  </a:extLst>
                </p:cNvPr>
                <p:cNvCxnSpPr/>
                <p:nvPr/>
              </p:nvCxnSpPr>
              <p:spPr>
                <a:xfrm>
                  <a:off x="9508606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Gerader Verbinder 120" hidden="1">
                  <a:extLst>
                    <a:ext uri="{FF2B5EF4-FFF2-40B4-BE49-F238E27FC236}">
                      <a16:creationId xmlns:a16="http://schemas.microsoft.com/office/drawing/2014/main" id="{1A3A986B-D85E-9193-E6BC-8B29713FFB61}"/>
                    </a:ext>
                  </a:extLst>
                </p:cNvPr>
                <p:cNvCxnSpPr/>
                <p:nvPr/>
              </p:nvCxnSpPr>
              <p:spPr>
                <a:xfrm>
                  <a:off x="10416180" y="3092450"/>
                  <a:ext cx="288000" cy="0"/>
                </a:xfrm>
                <a:prstGeom prst="line">
                  <a:avLst/>
                </a:prstGeom>
                <a:ln w="15875" cap="rnd">
                  <a:solidFill>
                    <a:schemeClr val="bg1">
                      <a:alpha val="49000"/>
                    </a:schemeClr>
                  </a:solidFill>
                  <a:prstDash val="solid"/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1" name="Grafik 10" hidden="1">
              <a:extLst>
                <a:ext uri="{FF2B5EF4-FFF2-40B4-BE49-F238E27FC236}">
                  <a16:creationId xmlns:a16="http://schemas.microsoft.com/office/drawing/2014/main" id="{7865F6AF-CEC9-F635-FADB-D9B0CA918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8964" b="23170"/>
            <a:stretch>
              <a:fillRect/>
            </a:stretch>
          </p:blipFill>
          <p:spPr>
            <a:xfrm flipH="1">
              <a:off x="2842809" y="2564255"/>
              <a:ext cx="868251" cy="502420"/>
            </a:xfrm>
            <a:prstGeom prst="rect">
              <a:avLst/>
            </a:prstGeom>
          </p:spPr>
        </p:pic>
      </p:grpSp>
      <p:sp>
        <p:nvSpPr>
          <p:cNvPr id="1081" name="Text 0">
            <a:extLst>
              <a:ext uri="{FF2B5EF4-FFF2-40B4-BE49-F238E27FC236}">
                <a16:creationId xmlns:a16="http://schemas.microsoft.com/office/drawing/2014/main" id="{9B14D329-C2EC-2E16-2966-9BB915C6B216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Challenges</a:t>
            </a:r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38621780-6FE1-860E-739D-036E77A97640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ACC4376B-8B7D-F6E4-8CA9-F7836C33F504}"/>
              </a:ext>
            </a:extLst>
          </p:cNvPr>
          <p:cNvSpPr/>
          <p:nvPr/>
        </p:nvSpPr>
        <p:spPr>
          <a:xfrm>
            <a:off x="467583" y="3959605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6446CBF5-536D-63FF-5507-732E82D0DAC4}"/>
              </a:ext>
            </a:extLst>
          </p:cNvPr>
          <p:cNvCxnSpPr/>
          <p:nvPr/>
        </p:nvCxnSpPr>
        <p:spPr>
          <a:xfrm>
            <a:off x="12568526" y="2850411"/>
            <a:ext cx="0" cy="288000"/>
          </a:xfrm>
          <a:prstGeom prst="line">
            <a:avLst/>
          </a:prstGeom>
          <a:ln w="12700">
            <a:gradFill>
              <a:gsLst>
                <a:gs pos="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7B7DB561-1ED1-AF3A-B5EF-D6FB74BBC15B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B16AB97D-FF8E-7F4B-5945-2FBD89792A5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865A4C5A-3BB9-0EF4-C4F3-76054B9377F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D9DE67DD-5DE3-F753-37E5-9D6FB3CE93E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Rechteck 5">
            <a:extLst>
              <a:ext uri="{FF2B5EF4-FFF2-40B4-BE49-F238E27FC236}">
                <a16:creationId xmlns:a16="http://schemas.microsoft.com/office/drawing/2014/main" id="{16385ED5-0FBF-110E-7306-96507DB38FAE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16" name="Rechteck 6">
            <a:extLst>
              <a:ext uri="{FF2B5EF4-FFF2-40B4-BE49-F238E27FC236}">
                <a16:creationId xmlns:a16="http://schemas.microsoft.com/office/drawing/2014/main" id="{60EA9A15-BB70-82F3-8143-9BD053ECF6DF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18" name="Rechteck 18">
            <a:extLst>
              <a:ext uri="{FF2B5EF4-FFF2-40B4-BE49-F238E27FC236}">
                <a16:creationId xmlns:a16="http://schemas.microsoft.com/office/drawing/2014/main" id="{C577BE6D-9D80-B6B6-235D-1FAE17B75D06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1" name="Rechteck 19">
            <a:extLst>
              <a:ext uri="{FF2B5EF4-FFF2-40B4-BE49-F238E27FC236}">
                <a16:creationId xmlns:a16="http://schemas.microsoft.com/office/drawing/2014/main" id="{157E019A-CA25-E2C9-F150-C6020D810D6A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4" name="Rechteck 20">
            <a:extLst>
              <a:ext uri="{FF2B5EF4-FFF2-40B4-BE49-F238E27FC236}">
                <a16:creationId xmlns:a16="http://schemas.microsoft.com/office/drawing/2014/main" id="{599875F0-5A5F-2364-ACE8-12F0B653ACC0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40" name="Rechteck 21">
            <a:extLst>
              <a:ext uri="{FF2B5EF4-FFF2-40B4-BE49-F238E27FC236}">
                <a16:creationId xmlns:a16="http://schemas.microsoft.com/office/drawing/2014/main" id="{8CF45F6C-BEFC-82BE-ABFC-88ECC3C3F3A8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50" name="Rechteck 6">
            <a:extLst>
              <a:ext uri="{FF2B5EF4-FFF2-40B4-BE49-F238E27FC236}">
                <a16:creationId xmlns:a16="http://schemas.microsoft.com/office/drawing/2014/main" id="{ACE098E5-2AE9-9541-072B-E6A486211561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sp>
        <p:nvSpPr>
          <p:cNvPr id="51" name="Text 10">
            <a:extLst>
              <a:ext uri="{FF2B5EF4-FFF2-40B4-BE49-F238E27FC236}">
                <a16:creationId xmlns:a16="http://schemas.microsoft.com/office/drawing/2014/main" id="{284FFD9A-2F33-A1E1-A31A-C85485AF6722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53" name="Text 10">
            <a:extLst>
              <a:ext uri="{FF2B5EF4-FFF2-40B4-BE49-F238E27FC236}">
                <a16:creationId xmlns:a16="http://schemas.microsoft.com/office/drawing/2014/main" id="{4A9268D5-D6AA-823B-F4D4-7D3887AFF014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sp>
        <p:nvSpPr>
          <p:cNvPr id="54" name="Freihandform: Form 53">
            <a:extLst>
              <a:ext uri="{FF2B5EF4-FFF2-40B4-BE49-F238E27FC236}">
                <a16:creationId xmlns:a16="http://schemas.microsoft.com/office/drawing/2014/main" id="{B5E2C732-49CA-EC9E-A037-67CE933920F4}"/>
              </a:ext>
            </a:extLst>
          </p:cNvPr>
          <p:cNvSpPr>
            <a:spLocks/>
          </p:cNvSpPr>
          <p:nvPr/>
        </p:nvSpPr>
        <p:spPr bwMode="auto">
          <a:xfrm flipH="1">
            <a:off x="2548331" y="3757544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003B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D5E06099-A146-2AD0-0AA9-F4953C4D3D21}"/>
              </a:ext>
            </a:extLst>
          </p:cNvPr>
          <p:cNvGrpSpPr/>
          <p:nvPr/>
        </p:nvGrpSpPr>
        <p:grpSpPr>
          <a:xfrm>
            <a:off x="2794231" y="3723325"/>
            <a:ext cx="8389994" cy="679739"/>
            <a:chOff x="2794231" y="4469029"/>
            <a:chExt cx="8389994" cy="679739"/>
          </a:xfrm>
        </p:grpSpPr>
        <p:sp>
          <p:nvSpPr>
            <p:cNvPr id="66" name="Rechteck: abgerundete Ecken 65">
              <a:extLst>
                <a:ext uri="{FF2B5EF4-FFF2-40B4-BE49-F238E27FC236}">
                  <a16:creationId xmlns:a16="http://schemas.microsoft.com/office/drawing/2014/main" id="{B026FA97-3E12-BA88-B7A6-C90E1F4495B6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hteck: abgerundete Ecken 68">
              <a:extLst>
                <a:ext uri="{FF2B5EF4-FFF2-40B4-BE49-F238E27FC236}">
                  <a16:creationId xmlns:a16="http://schemas.microsoft.com/office/drawing/2014/main" id="{4BF23C8D-B0CB-0B63-1C0D-D8EA9E8FD4B5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eck: abgerundete Ecken 70">
              <a:extLst>
                <a:ext uri="{FF2B5EF4-FFF2-40B4-BE49-F238E27FC236}">
                  <a16:creationId xmlns:a16="http://schemas.microsoft.com/office/drawing/2014/main" id="{F458CF13-EB0F-6178-54A6-A28DA86E0BBD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hteck: abgerundete Ecken 93">
              <a:extLst>
                <a:ext uri="{FF2B5EF4-FFF2-40B4-BE49-F238E27FC236}">
                  <a16:creationId xmlns:a16="http://schemas.microsoft.com/office/drawing/2014/main" id="{4A4B3246-0316-5345-707C-D92E55BD8466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hteck: abgerundete Ecken 102">
              <a:extLst>
                <a:ext uri="{FF2B5EF4-FFF2-40B4-BE49-F238E27FC236}">
                  <a16:creationId xmlns:a16="http://schemas.microsoft.com/office/drawing/2014/main" id="{83C2E120-D8D8-D206-5E37-589576DC2120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hteck: abgerundete Ecken 104">
              <a:extLst>
                <a:ext uri="{FF2B5EF4-FFF2-40B4-BE49-F238E27FC236}">
                  <a16:creationId xmlns:a16="http://schemas.microsoft.com/office/drawing/2014/main" id="{0570DB87-6CD7-175F-EECA-32277BCE7FF3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hteck: abgerundete Ecken 106">
              <a:extLst>
                <a:ext uri="{FF2B5EF4-FFF2-40B4-BE49-F238E27FC236}">
                  <a16:creationId xmlns:a16="http://schemas.microsoft.com/office/drawing/2014/main" id="{B87B9885-8892-603C-ACDD-285079B19F68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9" name="Rechteck 108">
            <a:extLst>
              <a:ext uri="{FF2B5EF4-FFF2-40B4-BE49-F238E27FC236}">
                <a16:creationId xmlns:a16="http://schemas.microsoft.com/office/drawing/2014/main" id="{3FC3439F-B6BE-7256-CA99-AFE786B2649B}"/>
              </a:ext>
            </a:extLst>
          </p:cNvPr>
          <p:cNvSpPr/>
          <p:nvPr/>
        </p:nvSpPr>
        <p:spPr>
          <a:xfrm>
            <a:off x="3775640" y="4576975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710723D4-071D-C08F-A18D-BC5BDC51BD23}"/>
              </a:ext>
            </a:extLst>
          </p:cNvPr>
          <p:cNvSpPr/>
          <p:nvPr/>
        </p:nvSpPr>
        <p:spPr>
          <a:xfrm>
            <a:off x="6355264" y="4576975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42A7E453-CCFD-FD99-00CC-1210C340B591}"/>
              </a:ext>
            </a:extLst>
          </p:cNvPr>
          <p:cNvSpPr/>
          <p:nvPr/>
        </p:nvSpPr>
        <p:spPr>
          <a:xfrm>
            <a:off x="8934888" y="4576975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112" name="Rechteck 111">
            <a:extLst>
              <a:ext uri="{FF2B5EF4-FFF2-40B4-BE49-F238E27FC236}">
                <a16:creationId xmlns:a16="http://schemas.microsoft.com/office/drawing/2014/main" id="{AC4B592B-CAD8-A6CF-E1D4-5CB0A630E6F4}"/>
              </a:ext>
            </a:extLst>
          </p:cNvPr>
          <p:cNvSpPr/>
          <p:nvPr/>
        </p:nvSpPr>
        <p:spPr>
          <a:xfrm>
            <a:off x="2485828" y="4576975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123" name="Rechteck 122">
            <a:extLst>
              <a:ext uri="{FF2B5EF4-FFF2-40B4-BE49-F238E27FC236}">
                <a16:creationId xmlns:a16="http://schemas.microsoft.com/office/drawing/2014/main" id="{954DBBF9-20E3-B771-16A8-A300C31111BB}"/>
              </a:ext>
            </a:extLst>
          </p:cNvPr>
          <p:cNvSpPr/>
          <p:nvPr/>
        </p:nvSpPr>
        <p:spPr>
          <a:xfrm>
            <a:off x="5065452" y="4576975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124" name="Rechteck 123">
            <a:extLst>
              <a:ext uri="{FF2B5EF4-FFF2-40B4-BE49-F238E27FC236}">
                <a16:creationId xmlns:a16="http://schemas.microsoft.com/office/drawing/2014/main" id="{F7876F13-3D93-74E0-8386-E8954E871710}"/>
              </a:ext>
            </a:extLst>
          </p:cNvPr>
          <p:cNvSpPr/>
          <p:nvPr/>
        </p:nvSpPr>
        <p:spPr>
          <a:xfrm>
            <a:off x="7645076" y="4576975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127" name="Rechteck 126">
            <a:extLst>
              <a:ext uri="{FF2B5EF4-FFF2-40B4-BE49-F238E27FC236}">
                <a16:creationId xmlns:a16="http://schemas.microsoft.com/office/drawing/2014/main" id="{F82A3F33-EA8A-C9BF-8C5D-EDC504624E3E}"/>
              </a:ext>
            </a:extLst>
          </p:cNvPr>
          <p:cNvSpPr/>
          <p:nvPr/>
        </p:nvSpPr>
        <p:spPr>
          <a:xfrm>
            <a:off x="10224697" y="4576975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1024" name="Grafik 1023">
            <a:extLst>
              <a:ext uri="{FF2B5EF4-FFF2-40B4-BE49-F238E27FC236}">
                <a16:creationId xmlns:a16="http://schemas.microsoft.com/office/drawing/2014/main" id="{2A26EA8F-F2BE-3101-6CA1-EC5F707EDF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2867172" y="3734393"/>
            <a:ext cx="459434" cy="459434"/>
          </a:xfrm>
          <a:prstGeom prst="rect">
            <a:avLst/>
          </a:prstGeom>
        </p:spPr>
      </p:pic>
      <p:pic>
        <p:nvPicPr>
          <p:cNvPr id="1026" name="Grafik 1025">
            <a:extLst>
              <a:ext uri="{FF2B5EF4-FFF2-40B4-BE49-F238E27FC236}">
                <a16:creationId xmlns:a16="http://schemas.microsoft.com/office/drawing/2014/main" id="{7E762EF3-4751-95F9-AB48-385D7E37B6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5473867" y="3734393"/>
            <a:ext cx="459434" cy="459434"/>
          </a:xfrm>
          <a:prstGeom prst="rect">
            <a:avLst/>
          </a:prstGeom>
        </p:spPr>
      </p:pic>
      <p:pic>
        <p:nvPicPr>
          <p:cNvPr id="1027" name="Grafik 1026">
            <a:extLst>
              <a:ext uri="{FF2B5EF4-FFF2-40B4-BE49-F238E27FC236}">
                <a16:creationId xmlns:a16="http://schemas.microsoft.com/office/drawing/2014/main" id="{4EC34292-F32A-FA51-3BCC-A1E57BD0145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6759512" y="3734393"/>
            <a:ext cx="459434" cy="459434"/>
          </a:xfrm>
          <a:prstGeom prst="rect">
            <a:avLst/>
          </a:prstGeom>
        </p:spPr>
      </p:pic>
      <p:pic>
        <p:nvPicPr>
          <p:cNvPr id="1028" name="Grafik 1027">
            <a:extLst>
              <a:ext uri="{FF2B5EF4-FFF2-40B4-BE49-F238E27FC236}">
                <a16:creationId xmlns:a16="http://schemas.microsoft.com/office/drawing/2014/main" id="{3EE6E4CB-5585-F112-927D-132916CAB71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8048982" y="3734393"/>
            <a:ext cx="459434" cy="459434"/>
          </a:xfrm>
          <a:prstGeom prst="rect">
            <a:avLst/>
          </a:prstGeom>
        </p:spPr>
      </p:pic>
      <p:pic>
        <p:nvPicPr>
          <p:cNvPr id="1029" name="Grafik 1028">
            <a:extLst>
              <a:ext uri="{FF2B5EF4-FFF2-40B4-BE49-F238E27FC236}">
                <a16:creationId xmlns:a16="http://schemas.microsoft.com/office/drawing/2014/main" id="{EA2121F8-A6AE-E617-4D9B-2062D61A78F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9309851" y="3734393"/>
            <a:ext cx="459434" cy="459434"/>
          </a:xfrm>
          <a:prstGeom prst="rect">
            <a:avLst/>
          </a:prstGeom>
        </p:spPr>
      </p:pic>
      <p:pic>
        <p:nvPicPr>
          <p:cNvPr id="1030" name="Grafik 1029">
            <a:extLst>
              <a:ext uri="{FF2B5EF4-FFF2-40B4-BE49-F238E27FC236}">
                <a16:creationId xmlns:a16="http://schemas.microsoft.com/office/drawing/2014/main" id="{7C3E9D6F-3801-F9C3-ECC3-96884C6274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10631927" y="3734393"/>
            <a:ext cx="459434" cy="459434"/>
          </a:xfrm>
          <a:prstGeom prst="rect">
            <a:avLst/>
          </a:prstGeom>
        </p:spPr>
      </p:pic>
      <p:pic>
        <p:nvPicPr>
          <p:cNvPr id="1031" name="Grafik 1030">
            <a:extLst>
              <a:ext uri="{FF2B5EF4-FFF2-40B4-BE49-F238E27FC236}">
                <a16:creationId xmlns:a16="http://schemas.microsoft.com/office/drawing/2014/main" id="{6737E5A2-4F25-20E1-5B9B-FCD663C441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63" t="11368" r="16863" b="22359"/>
          <a:stretch>
            <a:fillRect/>
          </a:stretch>
        </p:blipFill>
        <p:spPr>
          <a:xfrm>
            <a:off x="4177900" y="3734392"/>
            <a:ext cx="459434" cy="459434"/>
          </a:xfrm>
          <a:prstGeom prst="rect">
            <a:avLst/>
          </a:prstGeom>
        </p:spPr>
      </p:pic>
      <p:sp>
        <p:nvSpPr>
          <p:cNvPr id="1032" name="!!PHY_07">
            <a:extLst>
              <a:ext uri="{FF2B5EF4-FFF2-40B4-BE49-F238E27FC236}">
                <a16:creationId xmlns:a16="http://schemas.microsoft.com/office/drawing/2014/main" id="{8376CE2E-2929-45CA-299A-42C136BEAC17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!!PHY_06">
            <a:extLst>
              <a:ext uri="{FF2B5EF4-FFF2-40B4-BE49-F238E27FC236}">
                <a16:creationId xmlns:a16="http://schemas.microsoft.com/office/drawing/2014/main" id="{4A129557-D64B-FFBB-35A6-0F55FB9B762F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!!PHY_05">
            <a:extLst>
              <a:ext uri="{FF2B5EF4-FFF2-40B4-BE49-F238E27FC236}">
                <a16:creationId xmlns:a16="http://schemas.microsoft.com/office/drawing/2014/main" id="{BE239648-735D-A93C-78A5-13A4984DF55E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!!PHY_04">
            <a:extLst>
              <a:ext uri="{FF2B5EF4-FFF2-40B4-BE49-F238E27FC236}">
                <a16:creationId xmlns:a16="http://schemas.microsoft.com/office/drawing/2014/main" id="{848F1213-EA05-A36D-9B99-4403601BAE97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!!PHY_03">
            <a:extLst>
              <a:ext uri="{FF2B5EF4-FFF2-40B4-BE49-F238E27FC236}">
                <a16:creationId xmlns:a16="http://schemas.microsoft.com/office/drawing/2014/main" id="{28A643FF-21A0-5B80-9F1E-B2CE82FD56D1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!!PHY_02">
            <a:extLst>
              <a:ext uri="{FF2B5EF4-FFF2-40B4-BE49-F238E27FC236}">
                <a16:creationId xmlns:a16="http://schemas.microsoft.com/office/drawing/2014/main" id="{EFD14A28-291B-F919-79D2-8DB996C69919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F27E7E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!!PHY_01">
            <a:extLst>
              <a:ext uri="{FF2B5EF4-FFF2-40B4-BE49-F238E27FC236}">
                <a16:creationId xmlns:a16="http://schemas.microsoft.com/office/drawing/2014/main" id="{6A65F1A6-AB17-53E3-1A56-09C1697262FF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4" name="Grafik 1053">
            <a:extLst>
              <a:ext uri="{FF2B5EF4-FFF2-40B4-BE49-F238E27FC236}">
                <a16:creationId xmlns:a16="http://schemas.microsoft.com/office/drawing/2014/main" id="{8FA28201-A105-08D4-D379-3C5D0133422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1058" name="Grafik 1057">
            <a:extLst>
              <a:ext uri="{FF2B5EF4-FFF2-40B4-BE49-F238E27FC236}">
                <a16:creationId xmlns:a16="http://schemas.microsoft.com/office/drawing/2014/main" id="{6FE619D5-5BFD-5654-DC6E-556AE19644A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1060" name="Grafik 1059">
            <a:extLst>
              <a:ext uri="{FF2B5EF4-FFF2-40B4-BE49-F238E27FC236}">
                <a16:creationId xmlns:a16="http://schemas.microsoft.com/office/drawing/2014/main" id="{0F105C7C-9D04-9BE2-CC59-1AEAEB3F036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1061" name="Grafik 1060">
            <a:extLst>
              <a:ext uri="{FF2B5EF4-FFF2-40B4-BE49-F238E27FC236}">
                <a16:creationId xmlns:a16="http://schemas.microsoft.com/office/drawing/2014/main" id="{542FFD24-3C5D-D85F-51D4-5607AD58A29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1063" name="Grafik 1062">
            <a:extLst>
              <a:ext uri="{FF2B5EF4-FFF2-40B4-BE49-F238E27FC236}">
                <a16:creationId xmlns:a16="http://schemas.microsoft.com/office/drawing/2014/main" id="{170A57F1-90E1-9BF4-2C24-7C5156C683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1064" name="Grafik 1063">
            <a:extLst>
              <a:ext uri="{FF2B5EF4-FFF2-40B4-BE49-F238E27FC236}">
                <a16:creationId xmlns:a16="http://schemas.microsoft.com/office/drawing/2014/main" id="{172D557D-D158-2E0E-90FB-853386E75FB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1065" name="Grafik 1064">
            <a:extLst>
              <a:ext uri="{FF2B5EF4-FFF2-40B4-BE49-F238E27FC236}">
                <a16:creationId xmlns:a16="http://schemas.microsoft.com/office/drawing/2014/main" id="{61B64B63-D61B-A07D-2AFC-8850084F14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sp>
        <p:nvSpPr>
          <p:cNvPr id="3" name="Rechteck 99">
            <a:extLst>
              <a:ext uri="{FF2B5EF4-FFF2-40B4-BE49-F238E27FC236}">
                <a16:creationId xmlns:a16="http://schemas.microsoft.com/office/drawing/2014/main" id="{8F3B38BC-2530-2DD0-6009-60AA3EF2EE15}"/>
              </a:ext>
            </a:extLst>
          </p:cNvPr>
          <p:cNvSpPr/>
          <p:nvPr/>
        </p:nvSpPr>
        <p:spPr>
          <a:xfrm>
            <a:off x="782917" y="2376036"/>
            <a:ext cx="1263623" cy="3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/>
          <a:p>
            <a:pPr defTabSz="1086492"/>
            <a:r>
              <a:rPr lang="en-US" sz="1100">
                <a:solidFill>
                  <a:srgbClr val="F27E7E">
                    <a:alpha val="56000"/>
                  </a:srgbClr>
                </a:solidFill>
                <a:latin typeface="+mj-lt"/>
              </a:rPr>
              <a:t>Physical Discrepancies</a:t>
            </a:r>
          </a:p>
        </p:txBody>
      </p:sp>
      <p:sp>
        <p:nvSpPr>
          <p:cNvPr id="17" name="Rechteck 99">
            <a:extLst>
              <a:ext uri="{FF2B5EF4-FFF2-40B4-BE49-F238E27FC236}">
                <a16:creationId xmlns:a16="http://schemas.microsoft.com/office/drawing/2014/main" id="{DBA90CAB-F349-6893-58D5-1E8F07A6A5A1}"/>
              </a:ext>
            </a:extLst>
          </p:cNvPr>
          <p:cNvSpPr/>
          <p:nvPr/>
        </p:nvSpPr>
        <p:spPr>
          <a:xfrm>
            <a:off x="782917" y="3460852"/>
            <a:ext cx="963979" cy="33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/>
          <a:p>
            <a:pPr defTabSz="1086492"/>
            <a:r>
              <a:rPr lang="en-US" sz="1100">
                <a:solidFill>
                  <a:srgbClr val="F27E7E">
                    <a:alpha val="56000"/>
                  </a:srgbClr>
                </a:solidFill>
                <a:latin typeface="+mj-lt"/>
              </a:rPr>
              <a:t>Operational Pains</a:t>
            </a:r>
          </a:p>
        </p:txBody>
      </p:sp>
      <p:sp>
        <p:nvSpPr>
          <p:cNvPr id="25" name="!!PD">
            <a:extLst>
              <a:ext uri="{FF2B5EF4-FFF2-40B4-BE49-F238E27FC236}">
                <a16:creationId xmlns:a16="http://schemas.microsoft.com/office/drawing/2014/main" id="{EDB6DD55-0131-16C4-3CA6-6009F2AA504C}"/>
              </a:ext>
            </a:extLst>
          </p:cNvPr>
          <p:cNvSpPr/>
          <p:nvPr/>
        </p:nvSpPr>
        <p:spPr>
          <a:xfrm>
            <a:off x="523874" y="2339340"/>
            <a:ext cx="161925" cy="128854"/>
          </a:xfrm>
          <a:custGeom>
            <a:avLst/>
            <a:gdLst>
              <a:gd name="csX0" fmla="*/ 0 w 190500"/>
              <a:gd name="csY0" fmla="*/ 0 h 220980"/>
              <a:gd name="csX1" fmla="*/ 0 w 190500"/>
              <a:gd name="csY1" fmla="*/ 220980 h 220980"/>
              <a:gd name="csX2" fmla="*/ 190500 w 190500"/>
              <a:gd name="csY2" fmla="*/ 220980 h 220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0500" h="220980">
                <a:moveTo>
                  <a:pt x="0" y="0"/>
                </a:moveTo>
                <a:lnTo>
                  <a:pt x="0" y="220980"/>
                </a:lnTo>
                <a:lnTo>
                  <a:pt x="190500" y="220980"/>
                </a:lnTo>
              </a:path>
            </a:pathLst>
          </a:custGeom>
          <a:noFill/>
          <a:ln w="12700">
            <a:solidFill>
              <a:srgbClr val="F27E7E">
                <a:alpha val="4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!!OP">
            <a:extLst>
              <a:ext uri="{FF2B5EF4-FFF2-40B4-BE49-F238E27FC236}">
                <a16:creationId xmlns:a16="http://schemas.microsoft.com/office/drawing/2014/main" id="{AD544F50-04F0-D903-74B9-817210DE9C31}"/>
              </a:ext>
            </a:extLst>
          </p:cNvPr>
          <p:cNvSpPr/>
          <p:nvPr/>
        </p:nvSpPr>
        <p:spPr>
          <a:xfrm flipV="1">
            <a:off x="523874" y="3559175"/>
            <a:ext cx="161925" cy="269018"/>
          </a:xfrm>
          <a:custGeom>
            <a:avLst/>
            <a:gdLst>
              <a:gd name="csX0" fmla="*/ 0 w 190500"/>
              <a:gd name="csY0" fmla="*/ 0 h 220980"/>
              <a:gd name="csX1" fmla="*/ 0 w 190500"/>
              <a:gd name="csY1" fmla="*/ 220980 h 220980"/>
              <a:gd name="csX2" fmla="*/ 190500 w 190500"/>
              <a:gd name="csY2" fmla="*/ 220980 h 2209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0500" h="220980">
                <a:moveTo>
                  <a:pt x="0" y="0"/>
                </a:moveTo>
                <a:lnTo>
                  <a:pt x="0" y="220980"/>
                </a:lnTo>
                <a:lnTo>
                  <a:pt x="190500" y="220980"/>
                </a:lnTo>
              </a:path>
            </a:pathLst>
          </a:custGeom>
          <a:noFill/>
          <a:ln w="12700">
            <a:solidFill>
              <a:srgbClr val="F27E7E">
                <a:alpha val="4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9E78EE99-B289-31CF-BF2F-79E1561D0BBF}"/>
              </a:ext>
            </a:extLst>
          </p:cNvPr>
          <p:cNvGrpSpPr/>
          <p:nvPr/>
        </p:nvGrpSpPr>
        <p:grpSpPr>
          <a:xfrm flipH="1">
            <a:off x="4318505" y="3127762"/>
            <a:ext cx="178224" cy="178224"/>
            <a:chOff x="8346742" y="3023527"/>
            <a:chExt cx="178224" cy="178224"/>
          </a:xfrm>
        </p:grpSpPr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7661568E-6359-C24E-A249-1AF8AF8955D6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B0B4CAA7-8902-8CB0-475E-40C71EF1CE30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9C3ACB8A-51CF-C467-CA25-5D20FAD9609C}"/>
              </a:ext>
            </a:extLst>
          </p:cNvPr>
          <p:cNvGrpSpPr/>
          <p:nvPr/>
        </p:nvGrpSpPr>
        <p:grpSpPr>
          <a:xfrm flipH="1">
            <a:off x="8198466" y="3127762"/>
            <a:ext cx="178224" cy="178224"/>
            <a:chOff x="8346742" y="3023527"/>
            <a:chExt cx="178224" cy="178224"/>
          </a:xfrm>
        </p:grpSpPr>
        <p:sp>
          <p:nvSpPr>
            <p:cNvPr id="34" name="Oval 22">
              <a:extLst>
                <a:ext uri="{FF2B5EF4-FFF2-40B4-BE49-F238E27FC236}">
                  <a16:creationId xmlns:a16="http://schemas.microsoft.com/office/drawing/2014/main" id="{AE66E2F4-3366-2B27-AF09-86AF82175EE6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FD87A310-07AC-7E9A-6398-64B60B251BA2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0E2873DD-CE2D-2210-B0C0-27BA2CDFCF3A}"/>
              </a:ext>
            </a:extLst>
          </p:cNvPr>
          <p:cNvGrpSpPr/>
          <p:nvPr/>
        </p:nvGrpSpPr>
        <p:grpSpPr>
          <a:xfrm flipH="1">
            <a:off x="9481729" y="3127762"/>
            <a:ext cx="178224" cy="178224"/>
            <a:chOff x="8346742" y="3023527"/>
            <a:chExt cx="178224" cy="178224"/>
          </a:xfrm>
        </p:grpSpPr>
        <p:sp>
          <p:nvSpPr>
            <p:cNvPr id="42" name="Oval 22">
              <a:extLst>
                <a:ext uri="{FF2B5EF4-FFF2-40B4-BE49-F238E27FC236}">
                  <a16:creationId xmlns:a16="http://schemas.microsoft.com/office/drawing/2014/main" id="{1BF9D1B9-8C59-AA87-4850-982DC5C06FCC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D68B8D66-972F-DDF1-8899-6194E1BAD927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154D29D1-0672-E6F3-8D1D-33BF81AD85CD}"/>
              </a:ext>
            </a:extLst>
          </p:cNvPr>
          <p:cNvGrpSpPr/>
          <p:nvPr/>
        </p:nvGrpSpPr>
        <p:grpSpPr>
          <a:xfrm flipH="1">
            <a:off x="5609311" y="3127762"/>
            <a:ext cx="178224" cy="178224"/>
            <a:chOff x="8346742" y="3023527"/>
            <a:chExt cx="178224" cy="178224"/>
          </a:xfrm>
        </p:grpSpPr>
        <p:sp>
          <p:nvSpPr>
            <p:cNvPr id="45" name="Oval 22">
              <a:extLst>
                <a:ext uri="{FF2B5EF4-FFF2-40B4-BE49-F238E27FC236}">
                  <a16:creationId xmlns:a16="http://schemas.microsoft.com/office/drawing/2014/main" id="{CC915F08-EB44-6E4B-112F-8AE8621516DF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86F2414D-6703-A363-E0BE-AF8699E2B58F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0" name="Rechteck 99">
            <a:extLst>
              <a:ext uri="{FF2B5EF4-FFF2-40B4-BE49-F238E27FC236}">
                <a16:creationId xmlns:a16="http://schemas.microsoft.com/office/drawing/2014/main" id="{917FDB7E-620E-9E32-4BA6-B8F41C6DD31C}"/>
              </a:ext>
            </a:extLst>
          </p:cNvPr>
          <p:cNvSpPr/>
          <p:nvPr/>
        </p:nvSpPr>
        <p:spPr>
          <a:xfrm>
            <a:off x="467583" y="5803252"/>
            <a:ext cx="2080748" cy="49244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/>
          <a:p>
            <a:pPr defTabSz="1086492"/>
            <a:r>
              <a:rPr lang="en-US" sz="1600">
                <a:solidFill>
                  <a:srgbClr val="F27E7E"/>
                </a:solidFill>
                <a:latin typeface="+mj-lt"/>
              </a:rPr>
              <a:t>Business Consequences</a:t>
            </a:r>
          </a:p>
        </p:txBody>
      </p:sp>
      <p:sp>
        <p:nvSpPr>
          <p:cNvPr id="65" name="Rechteck: abgerundete Ecken 64">
            <a:extLst>
              <a:ext uri="{FF2B5EF4-FFF2-40B4-BE49-F238E27FC236}">
                <a16:creationId xmlns:a16="http://schemas.microsoft.com/office/drawing/2014/main" id="{317CAC71-B69E-1EB9-9271-97E0A58A65F8}"/>
              </a:ext>
            </a:extLst>
          </p:cNvPr>
          <p:cNvSpPr/>
          <p:nvPr/>
        </p:nvSpPr>
        <p:spPr>
          <a:xfrm>
            <a:off x="3523195" y="5822020"/>
            <a:ext cx="1827981" cy="380738"/>
          </a:xfrm>
          <a:prstGeom prst="roundRect">
            <a:avLst>
              <a:gd name="adj" fmla="val 14183"/>
            </a:avLst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Expensive effort and time </a:t>
            </a:r>
            <a:br>
              <a:rPr lang="en-US" sz="1000">
                <a:solidFill>
                  <a:srgbClr val="003055"/>
                </a:solidFill>
                <a:latin typeface="+mj-lt"/>
              </a:rPr>
            </a:br>
            <a:r>
              <a:rPr lang="en-US" sz="1000">
                <a:solidFill>
                  <a:srgbClr val="003055"/>
                </a:solidFill>
                <a:latin typeface="+mj-lt"/>
              </a:rPr>
              <a:t>in the manual updates</a:t>
            </a:r>
          </a:p>
        </p:txBody>
      </p:sp>
      <p:sp>
        <p:nvSpPr>
          <p:cNvPr id="67" name="Rechteck: abgerundete Ecken 66">
            <a:extLst>
              <a:ext uri="{FF2B5EF4-FFF2-40B4-BE49-F238E27FC236}">
                <a16:creationId xmlns:a16="http://schemas.microsoft.com/office/drawing/2014/main" id="{1042DC89-63D3-A613-9B12-A9AB11943DD8}"/>
              </a:ext>
            </a:extLst>
          </p:cNvPr>
          <p:cNvSpPr/>
          <p:nvPr/>
        </p:nvSpPr>
        <p:spPr>
          <a:xfrm>
            <a:off x="5425535" y="5822020"/>
            <a:ext cx="1504446" cy="380738"/>
          </a:xfrm>
          <a:prstGeom prst="roundRect">
            <a:avLst>
              <a:gd name="adj" fmla="val 14183"/>
            </a:avLst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Inaccurate inventory </a:t>
            </a:r>
            <a:br>
              <a:rPr lang="en-US" sz="1000">
                <a:solidFill>
                  <a:srgbClr val="003055"/>
                </a:solidFill>
                <a:latin typeface="+mj-lt"/>
              </a:rPr>
            </a:br>
            <a:r>
              <a:rPr lang="en-US" sz="1000">
                <a:solidFill>
                  <a:srgbClr val="003055"/>
                </a:solidFill>
                <a:latin typeface="+mj-lt"/>
              </a:rPr>
              <a:t>and financials</a:t>
            </a:r>
          </a:p>
        </p:txBody>
      </p:sp>
      <p:sp>
        <p:nvSpPr>
          <p:cNvPr id="68" name="Rechteck: abgerundete Ecken 67">
            <a:extLst>
              <a:ext uri="{FF2B5EF4-FFF2-40B4-BE49-F238E27FC236}">
                <a16:creationId xmlns:a16="http://schemas.microsoft.com/office/drawing/2014/main" id="{F0D88FAD-B825-34CA-DA14-80D8F9274B28}"/>
              </a:ext>
            </a:extLst>
          </p:cNvPr>
          <p:cNvSpPr/>
          <p:nvPr/>
        </p:nvSpPr>
        <p:spPr>
          <a:xfrm>
            <a:off x="7004340" y="5822020"/>
            <a:ext cx="690204" cy="380738"/>
          </a:xfrm>
          <a:prstGeom prst="roundRect">
            <a:avLst>
              <a:gd name="adj" fmla="val 14183"/>
            </a:avLst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Slower </a:t>
            </a:r>
            <a:br>
              <a:rPr lang="en-US" sz="1000">
                <a:solidFill>
                  <a:srgbClr val="003055"/>
                </a:solidFill>
                <a:latin typeface="+mj-lt"/>
              </a:rPr>
            </a:br>
            <a:r>
              <a:rPr lang="en-US" sz="1000">
                <a:solidFill>
                  <a:srgbClr val="003055"/>
                </a:solidFill>
                <a:latin typeface="+mj-lt"/>
              </a:rPr>
              <a:t>revenue</a:t>
            </a:r>
          </a:p>
        </p:txBody>
      </p:sp>
      <p:sp>
        <p:nvSpPr>
          <p:cNvPr id="70" name="Rechteck: abgerundete Ecken 69">
            <a:extLst>
              <a:ext uri="{FF2B5EF4-FFF2-40B4-BE49-F238E27FC236}">
                <a16:creationId xmlns:a16="http://schemas.microsoft.com/office/drawing/2014/main" id="{83CA59DD-6CC1-0828-A137-A5350236F3C9}"/>
              </a:ext>
            </a:extLst>
          </p:cNvPr>
          <p:cNvSpPr/>
          <p:nvPr/>
        </p:nvSpPr>
        <p:spPr>
          <a:xfrm>
            <a:off x="7768903" y="5821925"/>
            <a:ext cx="1238102" cy="374081"/>
          </a:xfrm>
          <a:prstGeom prst="roundRect">
            <a:avLst>
              <a:gd name="adj" fmla="val 14183"/>
            </a:avLst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Books that don’t </a:t>
            </a:r>
            <a:br>
              <a:rPr lang="en-US" sz="1000">
                <a:solidFill>
                  <a:srgbClr val="003055"/>
                </a:solidFill>
                <a:latin typeface="+mj-lt"/>
              </a:rPr>
            </a:br>
            <a:r>
              <a:rPr lang="en-US" sz="1000">
                <a:solidFill>
                  <a:srgbClr val="003055"/>
                </a:solidFill>
                <a:latin typeface="+mj-lt"/>
              </a:rPr>
              <a:t>close </a:t>
            </a:r>
          </a:p>
        </p:txBody>
      </p:sp>
      <p:sp>
        <p:nvSpPr>
          <p:cNvPr id="5" name="Rechteck: abgerundete Ecken 69">
            <a:extLst>
              <a:ext uri="{FF2B5EF4-FFF2-40B4-BE49-F238E27FC236}">
                <a16:creationId xmlns:a16="http://schemas.microsoft.com/office/drawing/2014/main" id="{A6F2C82C-F8AC-44C1-E3B3-DA4AE906DCF6}"/>
              </a:ext>
            </a:extLst>
          </p:cNvPr>
          <p:cNvSpPr/>
          <p:nvPr/>
        </p:nvSpPr>
        <p:spPr>
          <a:xfrm>
            <a:off x="9081364" y="5821925"/>
            <a:ext cx="1365556" cy="374081"/>
          </a:xfrm>
          <a:prstGeom prst="roundRect">
            <a:avLst>
              <a:gd name="adj" fmla="val 14183"/>
            </a:avLst>
          </a:prstGeom>
          <a:solidFill>
            <a:srgbClr val="F27E7E"/>
          </a:solidFill>
          <a:ln>
            <a:noFill/>
          </a:ln>
        </p:spPr>
        <p:txBody>
          <a:bodyPr vert="horz" wrap="none" lIns="72000" tIns="18000" rIns="72000" bIns="18000" rtlCol="0" anchor="ctr" anchorCtr="0">
            <a:spAutoFit/>
          </a:bodyPr>
          <a:lstStyle/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Audit &amp; regulatory </a:t>
            </a:r>
          </a:p>
          <a:p>
            <a:pPr algn="ctr" defTabSz="1086492"/>
            <a:r>
              <a:rPr lang="en-US" sz="1000">
                <a:solidFill>
                  <a:srgbClr val="003055"/>
                </a:solidFill>
                <a:latin typeface="+mj-lt"/>
              </a:rPr>
              <a:t>challenges</a:t>
            </a: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EDDB0113-03A7-8FB4-8A03-6D126A9BAFEA}"/>
              </a:ext>
            </a:extLst>
          </p:cNvPr>
          <p:cNvSpPr/>
          <p:nvPr/>
        </p:nvSpPr>
        <p:spPr>
          <a:xfrm>
            <a:off x="4935917" y="2020595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1962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grpId="1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5" grpId="0" animBg="1"/>
      <p:bldP spid="65" grpId="1" animBg="1"/>
      <p:bldP spid="67" grpId="0" animBg="1"/>
      <p:bldP spid="67" grpId="1" animBg="1"/>
      <p:bldP spid="68" grpId="0" animBg="1"/>
      <p:bldP spid="68" grpId="1" animBg="1"/>
      <p:bldP spid="70" grpId="0" animBg="1"/>
      <p:bldP spid="70" grpId="1" animBg="1"/>
      <p:bldP spid="5" grpId="0" animBg="1"/>
      <p:bldP spid="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9C140-E086-0F7E-61C3-CEB60CFA5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3" name="!!LBot_03">
            <a:extLst>
              <a:ext uri="{FF2B5EF4-FFF2-40B4-BE49-F238E27FC236}">
                <a16:creationId xmlns:a16="http://schemas.microsoft.com/office/drawing/2014/main" id="{455CFF51-2132-23D7-DEA0-B572A1A9E2E7}"/>
              </a:ext>
            </a:extLst>
          </p:cNvPr>
          <p:cNvCxnSpPr>
            <a:cxnSpLocks/>
          </p:cNvCxnSpPr>
          <p:nvPr/>
        </p:nvCxnSpPr>
        <p:spPr>
          <a:xfrm flipV="1">
            <a:off x="8282024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!!LBot_04">
            <a:extLst>
              <a:ext uri="{FF2B5EF4-FFF2-40B4-BE49-F238E27FC236}">
                <a16:creationId xmlns:a16="http://schemas.microsoft.com/office/drawing/2014/main" id="{DEC57870-CB7A-D4D9-E7E0-EF035C677696}"/>
              </a:ext>
            </a:extLst>
          </p:cNvPr>
          <p:cNvCxnSpPr>
            <a:cxnSpLocks/>
          </p:cNvCxnSpPr>
          <p:nvPr/>
        </p:nvCxnSpPr>
        <p:spPr>
          <a:xfrm flipV="1">
            <a:off x="9571836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!!LBot_02">
            <a:extLst>
              <a:ext uri="{FF2B5EF4-FFF2-40B4-BE49-F238E27FC236}">
                <a16:creationId xmlns:a16="http://schemas.microsoft.com/office/drawing/2014/main" id="{DD7DDD56-C06E-4F60-5CD3-DBC5B0D92A17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!!LBot_01">
            <a:extLst>
              <a:ext uri="{FF2B5EF4-FFF2-40B4-BE49-F238E27FC236}">
                <a16:creationId xmlns:a16="http://schemas.microsoft.com/office/drawing/2014/main" id="{094E1DE0-831A-829B-FF5B-B99CE6297404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!!LTopt_01">
            <a:extLst>
              <a:ext uri="{FF2B5EF4-FFF2-40B4-BE49-F238E27FC236}">
                <a16:creationId xmlns:a16="http://schemas.microsoft.com/office/drawing/2014/main" id="{5888CB2B-CA12-367A-2709-2A04B6CED178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!!LTopt_02">
            <a:extLst>
              <a:ext uri="{FF2B5EF4-FFF2-40B4-BE49-F238E27FC236}">
                <a16:creationId xmlns:a16="http://schemas.microsoft.com/office/drawing/2014/main" id="{2FC53083-813E-AF9B-881A-2463E4228C95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!!LTopt_03">
            <a:extLst>
              <a:ext uri="{FF2B5EF4-FFF2-40B4-BE49-F238E27FC236}">
                <a16:creationId xmlns:a16="http://schemas.microsoft.com/office/drawing/2014/main" id="{3F2832ED-93C9-8A22-3B5B-A66F8DE398E1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!!LTopt_04">
            <a:extLst>
              <a:ext uri="{FF2B5EF4-FFF2-40B4-BE49-F238E27FC236}">
                <a16:creationId xmlns:a16="http://schemas.microsoft.com/office/drawing/2014/main" id="{2F8024F5-B593-9A01-31F7-B34122B8233B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!!LTopt_01_Green">
            <a:extLst>
              <a:ext uri="{FF2B5EF4-FFF2-40B4-BE49-F238E27FC236}">
                <a16:creationId xmlns:a16="http://schemas.microsoft.com/office/drawing/2014/main" id="{2461C6F9-A0EB-A46B-25EA-DBFF391864D8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!!LTopt_02_Green">
            <a:extLst>
              <a:ext uri="{FF2B5EF4-FFF2-40B4-BE49-F238E27FC236}">
                <a16:creationId xmlns:a16="http://schemas.microsoft.com/office/drawing/2014/main" id="{C33FA79A-BD9A-B940-C8A2-D2F4F72D4899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!!LTopt_03_Green">
            <a:extLst>
              <a:ext uri="{FF2B5EF4-FFF2-40B4-BE49-F238E27FC236}">
                <a16:creationId xmlns:a16="http://schemas.microsoft.com/office/drawing/2014/main" id="{A1F64469-4722-CD0C-50FB-2C62E36521C0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!!LTopt_04_Green">
            <a:extLst>
              <a:ext uri="{FF2B5EF4-FFF2-40B4-BE49-F238E27FC236}">
                <a16:creationId xmlns:a16="http://schemas.microsoft.com/office/drawing/2014/main" id="{F89F1251-9E39-70EC-84BC-7FC177B001C3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0">
            <a:extLst>
              <a:ext uri="{FF2B5EF4-FFF2-40B4-BE49-F238E27FC236}">
                <a16:creationId xmlns:a16="http://schemas.microsoft.com/office/drawing/2014/main" id="{8DA978F5-DF64-690A-3ED9-8B20EFA9ED71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Solutions: SAP S/4HANA SDM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341B3E75-F582-CDFB-FF28-DE0464B169A0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282A4D0-5731-06EA-13D4-CB0D3EFCFDDA}"/>
              </a:ext>
            </a:extLst>
          </p:cNvPr>
          <p:cNvSpPr/>
          <p:nvPr/>
        </p:nvSpPr>
        <p:spPr>
          <a:xfrm>
            <a:off x="467583" y="5116040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6F7DB6C-28DE-4468-3784-8F5F73B8BEA3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38871578-6498-93F4-0B4A-68FE39A4CE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275B21D8-B79B-76C4-502D-028A0EA6428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61F03B7F-9B16-8052-635E-E800F2C5E37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8" name="Rechteck 5">
            <a:extLst>
              <a:ext uri="{FF2B5EF4-FFF2-40B4-BE49-F238E27FC236}">
                <a16:creationId xmlns:a16="http://schemas.microsoft.com/office/drawing/2014/main" id="{87B113F4-640D-F716-C7CA-3CEC8858911F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69" name="Rechteck 6">
            <a:extLst>
              <a:ext uri="{FF2B5EF4-FFF2-40B4-BE49-F238E27FC236}">
                <a16:creationId xmlns:a16="http://schemas.microsoft.com/office/drawing/2014/main" id="{11E09A4A-6E53-564E-A48C-F20377C53E59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70" name="Rechteck 18">
            <a:extLst>
              <a:ext uri="{FF2B5EF4-FFF2-40B4-BE49-F238E27FC236}">
                <a16:creationId xmlns:a16="http://schemas.microsoft.com/office/drawing/2014/main" id="{D23D9F98-4575-8D7A-AB82-75C175B69BC9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71" name="Rechteck 19">
            <a:extLst>
              <a:ext uri="{FF2B5EF4-FFF2-40B4-BE49-F238E27FC236}">
                <a16:creationId xmlns:a16="http://schemas.microsoft.com/office/drawing/2014/main" id="{639F56DD-AD7D-47C5-210D-27CF143441EE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72" name="Rechteck 20">
            <a:extLst>
              <a:ext uri="{FF2B5EF4-FFF2-40B4-BE49-F238E27FC236}">
                <a16:creationId xmlns:a16="http://schemas.microsoft.com/office/drawing/2014/main" id="{2A9999BE-FE3F-8EF6-6455-CFDF1E699A40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73" name="Rechteck 21">
            <a:extLst>
              <a:ext uri="{FF2B5EF4-FFF2-40B4-BE49-F238E27FC236}">
                <a16:creationId xmlns:a16="http://schemas.microsoft.com/office/drawing/2014/main" id="{D7501B2E-1E25-D617-C0F7-E36FAE362067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74" name="Rechteck 6">
            <a:extLst>
              <a:ext uri="{FF2B5EF4-FFF2-40B4-BE49-F238E27FC236}">
                <a16:creationId xmlns:a16="http://schemas.microsoft.com/office/drawing/2014/main" id="{C8961BFD-3368-A6E3-4154-2F5601E251E2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sp>
        <p:nvSpPr>
          <p:cNvPr id="75" name="Text 10">
            <a:extLst>
              <a:ext uri="{FF2B5EF4-FFF2-40B4-BE49-F238E27FC236}">
                <a16:creationId xmlns:a16="http://schemas.microsoft.com/office/drawing/2014/main" id="{1299DABD-E19B-5BC7-57A4-D8B1D16CCD04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77" name="Text 10">
            <a:extLst>
              <a:ext uri="{FF2B5EF4-FFF2-40B4-BE49-F238E27FC236}">
                <a16:creationId xmlns:a16="http://schemas.microsoft.com/office/drawing/2014/main" id="{66CAD44C-1E75-2F35-1926-733AF5BEFD6D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sp>
        <p:nvSpPr>
          <p:cNvPr id="78" name="!!PHY_07">
            <a:extLst>
              <a:ext uri="{FF2B5EF4-FFF2-40B4-BE49-F238E27FC236}">
                <a16:creationId xmlns:a16="http://schemas.microsoft.com/office/drawing/2014/main" id="{E4F80FA9-8EA6-00F7-8E65-D8B55485F524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!!PHY_06">
            <a:extLst>
              <a:ext uri="{FF2B5EF4-FFF2-40B4-BE49-F238E27FC236}">
                <a16:creationId xmlns:a16="http://schemas.microsoft.com/office/drawing/2014/main" id="{6BCB67FD-53C4-330D-8FF0-CF38CCBC29DE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!!PHY_05">
            <a:extLst>
              <a:ext uri="{FF2B5EF4-FFF2-40B4-BE49-F238E27FC236}">
                <a16:creationId xmlns:a16="http://schemas.microsoft.com/office/drawing/2014/main" id="{2C6931F7-F03F-9598-D8E6-C9E512A1F002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!!PHY_04">
            <a:extLst>
              <a:ext uri="{FF2B5EF4-FFF2-40B4-BE49-F238E27FC236}">
                <a16:creationId xmlns:a16="http://schemas.microsoft.com/office/drawing/2014/main" id="{F49858A9-44CF-DF30-B403-5D416E1887CB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!!PHY_03">
            <a:extLst>
              <a:ext uri="{FF2B5EF4-FFF2-40B4-BE49-F238E27FC236}">
                <a16:creationId xmlns:a16="http://schemas.microsoft.com/office/drawing/2014/main" id="{291CC69D-BB6A-BA10-458D-A1C4DA45ADEB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!!PHY_02">
            <a:extLst>
              <a:ext uri="{FF2B5EF4-FFF2-40B4-BE49-F238E27FC236}">
                <a16:creationId xmlns:a16="http://schemas.microsoft.com/office/drawing/2014/main" id="{55BD0180-4CC5-B4A9-9018-B9DF4CAE82CB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!!PHY_01">
            <a:extLst>
              <a:ext uri="{FF2B5EF4-FFF2-40B4-BE49-F238E27FC236}">
                <a16:creationId xmlns:a16="http://schemas.microsoft.com/office/drawing/2014/main" id="{477C116D-099C-3BF3-10C8-3398600DB96C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Grafik 84">
            <a:extLst>
              <a:ext uri="{FF2B5EF4-FFF2-40B4-BE49-F238E27FC236}">
                <a16:creationId xmlns:a16="http://schemas.microsoft.com/office/drawing/2014/main" id="{5BF43DA8-B63E-0485-C2C6-2B6361532E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86" name="Grafik 85">
            <a:extLst>
              <a:ext uri="{FF2B5EF4-FFF2-40B4-BE49-F238E27FC236}">
                <a16:creationId xmlns:a16="http://schemas.microsoft.com/office/drawing/2014/main" id="{D64F05F6-AD34-FB72-00E5-9602B08F66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87" name="Grafik 86">
            <a:extLst>
              <a:ext uri="{FF2B5EF4-FFF2-40B4-BE49-F238E27FC236}">
                <a16:creationId xmlns:a16="http://schemas.microsoft.com/office/drawing/2014/main" id="{7513DF39-ADC5-57A3-F802-E81FFC99EB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88" name="Grafik 87">
            <a:extLst>
              <a:ext uri="{FF2B5EF4-FFF2-40B4-BE49-F238E27FC236}">
                <a16:creationId xmlns:a16="http://schemas.microsoft.com/office/drawing/2014/main" id="{67AABDCA-665D-5054-2A20-028AFCA75B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89" name="Grafik 88">
            <a:extLst>
              <a:ext uri="{FF2B5EF4-FFF2-40B4-BE49-F238E27FC236}">
                <a16:creationId xmlns:a16="http://schemas.microsoft.com/office/drawing/2014/main" id="{D489B0DE-9DE7-6593-1526-C3EDD733C7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90" name="Grafik 89">
            <a:extLst>
              <a:ext uri="{FF2B5EF4-FFF2-40B4-BE49-F238E27FC236}">
                <a16:creationId xmlns:a16="http://schemas.microsoft.com/office/drawing/2014/main" id="{8A3CDE28-63F3-4598-7ECB-4587310537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91" name="Grafik 90">
            <a:extLst>
              <a:ext uri="{FF2B5EF4-FFF2-40B4-BE49-F238E27FC236}">
                <a16:creationId xmlns:a16="http://schemas.microsoft.com/office/drawing/2014/main" id="{19ECFD0B-15A7-58DA-3FD9-3AC143C50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sp>
        <p:nvSpPr>
          <p:cNvPr id="192" name="Freihandform: Form 191">
            <a:extLst>
              <a:ext uri="{FF2B5EF4-FFF2-40B4-BE49-F238E27FC236}">
                <a16:creationId xmlns:a16="http://schemas.microsoft.com/office/drawing/2014/main" id="{C248249C-3598-3264-5473-BE52768062B9}"/>
              </a:ext>
            </a:extLst>
          </p:cNvPr>
          <p:cNvSpPr>
            <a:spLocks/>
          </p:cNvSpPr>
          <p:nvPr/>
        </p:nvSpPr>
        <p:spPr bwMode="auto">
          <a:xfrm flipH="1">
            <a:off x="2548331" y="5067430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003B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93" name="Gruppieren 192">
            <a:extLst>
              <a:ext uri="{FF2B5EF4-FFF2-40B4-BE49-F238E27FC236}">
                <a16:creationId xmlns:a16="http://schemas.microsoft.com/office/drawing/2014/main" id="{689B894F-F919-01F7-837D-EF56FE59B2B8}"/>
              </a:ext>
            </a:extLst>
          </p:cNvPr>
          <p:cNvGrpSpPr/>
          <p:nvPr/>
        </p:nvGrpSpPr>
        <p:grpSpPr>
          <a:xfrm>
            <a:off x="2794231" y="5033211"/>
            <a:ext cx="8389994" cy="679739"/>
            <a:chOff x="2794231" y="4469029"/>
            <a:chExt cx="8389994" cy="679739"/>
          </a:xfrm>
        </p:grpSpPr>
        <p:sp>
          <p:nvSpPr>
            <p:cNvPr id="194" name="Rechteck: abgerundete Ecken 193">
              <a:extLst>
                <a:ext uri="{FF2B5EF4-FFF2-40B4-BE49-F238E27FC236}">
                  <a16:creationId xmlns:a16="http://schemas.microsoft.com/office/drawing/2014/main" id="{6CB1F282-FF8E-5DD7-DBA5-57D121701BB8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hteck: abgerundete Ecken 194">
              <a:extLst>
                <a:ext uri="{FF2B5EF4-FFF2-40B4-BE49-F238E27FC236}">
                  <a16:creationId xmlns:a16="http://schemas.microsoft.com/office/drawing/2014/main" id="{6C3199F7-B5C7-F806-D058-04E9D88129B7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hteck: abgerundete Ecken 195">
              <a:extLst>
                <a:ext uri="{FF2B5EF4-FFF2-40B4-BE49-F238E27FC236}">
                  <a16:creationId xmlns:a16="http://schemas.microsoft.com/office/drawing/2014/main" id="{A2A81F3F-A8EF-ECF0-8546-7FDE4EFAA8B0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hteck: abgerundete Ecken 196">
              <a:extLst>
                <a:ext uri="{FF2B5EF4-FFF2-40B4-BE49-F238E27FC236}">
                  <a16:creationId xmlns:a16="http://schemas.microsoft.com/office/drawing/2014/main" id="{AEBD5C5D-0F84-660D-D0EE-A05EE1A73E05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hteck: abgerundete Ecken 197">
              <a:extLst>
                <a:ext uri="{FF2B5EF4-FFF2-40B4-BE49-F238E27FC236}">
                  <a16:creationId xmlns:a16="http://schemas.microsoft.com/office/drawing/2014/main" id="{C63A26DE-526C-3D78-F06E-85450EF90C2F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hteck: abgerundete Ecken 198">
              <a:extLst>
                <a:ext uri="{FF2B5EF4-FFF2-40B4-BE49-F238E27FC236}">
                  <a16:creationId xmlns:a16="http://schemas.microsoft.com/office/drawing/2014/main" id="{49A546EC-DF7A-F5AA-921D-0990F1A332E3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hteck: abgerundete Ecken 199">
              <a:extLst>
                <a:ext uri="{FF2B5EF4-FFF2-40B4-BE49-F238E27FC236}">
                  <a16:creationId xmlns:a16="http://schemas.microsoft.com/office/drawing/2014/main" id="{110A3359-FF4E-3B9F-299D-F49BC6379BD1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1" name="Rechteck 200">
            <a:extLst>
              <a:ext uri="{FF2B5EF4-FFF2-40B4-BE49-F238E27FC236}">
                <a16:creationId xmlns:a16="http://schemas.microsoft.com/office/drawing/2014/main" id="{02500F7A-D157-196C-5098-02769E3C7825}"/>
              </a:ext>
            </a:extLst>
          </p:cNvPr>
          <p:cNvSpPr/>
          <p:nvPr/>
        </p:nvSpPr>
        <p:spPr>
          <a:xfrm>
            <a:off x="3775640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202" name="Rechteck 201">
            <a:extLst>
              <a:ext uri="{FF2B5EF4-FFF2-40B4-BE49-F238E27FC236}">
                <a16:creationId xmlns:a16="http://schemas.microsoft.com/office/drawing/2014/main" id="{AB582D9F-8004-6E34-6417-360729007B1A}"/>
              </a:ext>
            </a:extLst>
          </p:cNvPr>
          <p:cNvSpPr/>
          <p:nvPr/>
        </p:nvSpPr>
        <p:spPr>
          <a:xfrm>
            <a:off x="6355264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203" name="Rechteck 202">
            <a:extLst>
              <a:ext uri="{FF2B5EF4-FFF2-40B4-BE49-F238E27FC236}">
                <a16:creationId xmlns:a16="http://schemas.microsoft.com/office/drawing/2014/main" id="{D166066B-C758-96E0-197A-D66D9877A0AE}"/>
              </a:ext>
            </a:extLst>
          </p:cNvPr>
          <p:cNvSpPr/>
          <p:nvPr/>
        </p:nvSpPr>
        <p:spPr>
          <a:xfrm>
            <a:off x="8934888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204" name="Rechteck 203">
            <a:extLst>
              <a:ext uri="{FF2B5EF4-FFF2-40B4-BE49-F238E27FC236}">
                <a16:creationId xmlns:a16="http://schemas.microsoft.com/office/drawing/2014/main" id="{989021BE-06FB-A0B1-553E-6A1F26967F2F}"/>
              </a:ext>
            </a:extLst>
          </p:cNvPr>
          <p:cNvSpPr/>
          <p:nvPr/>
        </p:nvSpPr>
        <p:spPr>
          <a:xfrm>
            <a:off x="2485828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205" name="Rechteck 204">
            <a:extLst>
              <a:ext uri="{FF2B5EF4-FFF2-40B4-BE49-F238E27FC236}">
                <a16:creationId xmlns:a16="http://schemas.microsoft.com/office/drawing/2014/main" id="{BEEAD856-8085-406E-C6A5-48567A452798}"/>
              </a:ext>
            </a:extLst>
          </p:cNvPr>
          <p:cNvSpPr/>
          <p:nvPr/>
        </p:nvSpPr>
        <p:spPr>
          <a:xfrm>
            <a:off x="5065452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206" name="Rechteck 205">
            <a:extLst>
              <a:ext uri="{FF2B5EF4-FFF2-40B4-BE49-F238E27FC236}">
                <a16:creationId xmlns:a16="http://schemas.microsoft.com/office/drawing/2014/main" id="{207EC3DC-89DE-C72F-E759-6FE99EAFD52D}"/>
              </a:ext>
            </a:extLst>
          </p:cNvPr>
          <p:cNvSpPr/>
          <p:nvPr/>
        </p:nvSpPr>
        <p:spPr>
          <a:xfrm>
            <a:off x="7645076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207" name="Rechteck 206">
            <a:extLst>
              <a:ext uri="{FF2B5EF4-FFF2-40B4-BE49-F238E27FC236}">
                <a16:creationId xmlns:a16="http://schemas.microsoft.com/office/drawing/2014/main" id="{65440843-C33A-0069-3B2C-13B2A3DC1B10}"/>
              </a:ext>
            </a:extLst>
          </p:cNvPr>
          <p:cNvSpPr/>
          <p:nvPr/>
        </p:nvSpPr>
        <p:spPr>
          <a:xfrm>
            <a:off x="10224697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208" name="Grafik 207">
            <a:extLst>
              <a:ext uri="{FF2B5EF4-FFF2-40B4-BE49-F238E27FC236}">
                <a16:creationId xmlns:a16="http://schemas.microsoft.com/office/drawing/2014/main" id="{1F17C88D-E49E-7021-554F-3F3E130FC58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2867172" y="5044279"/>
            <a:ext cx="459434" cy="459434"/>
          </a:xfrm>
          <a:prstGeom prst="rect">
            <a:avLst/>
          </a:prstGeom>
        </p:spPr>
      </p:pic>
      <p:pic>
        <p:nvPicPr>
          <p:cNvPr id="209" name="Grafik 208">
            <a:extLst>
              <a:ext uri="{FF2B5EF4-FFF2-40B4-BE49-F238E27FC236}">
                <a16:creationId xmlns:a16="http://schemas.microsoft.com/office/drawing/2014/main" id="{F0C825F4-8656-0B6B-93D8-FFC930384C4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5473867" y="5044279"/>
            <a:ext cx="459434" cy="459434"/>
          </a:xfrm>
          <a:prstGeom prst="rect">
            <a:avLst/>
          </a:prstGeom>
        </p:spPr>
      </p:pic>
      <p:pic>
        <p:nvPicPr>
          <p:cNvPr id="210" name="Grafik 209">
            <a:extLst>
              <a:ext uri="{FF2B5EF4-FFF2-40B4-BE49-F238E27FC236}">
                <a16:creationId xmlns:a16="http://schemas.microsoft.com/office/drawing/2014/main" id="{E77946B5-BC90-9846-35BF-3FD7E49F5EB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6759512" y="5044279"/>
            <a:ext cx="459434" cy="459434"/>
          </a:xfrm>
          <a:prstGeom prst="rect">
            <a:avLst/>
          </a:prstGeom>
        </p:spPr>
      </p:pic>
      <p:pic>
        <p:nvPicPr>
          <p:cNvPr id="211" name="Grafik 210">
            <a:extLst>
              <a:ext uri="{FF2B5EF4-FFF2-40B4-BE49-F238E27FC236}">
                <a16:creationId xmlns:a16="http://schemas.microsoft.com/office/drawing/2014/main" id="{C7329822-8B66-DD34-75F5-033F83722AF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8048982" y="5044279"/>
            <a:ext cx="459434" cy="459434"/>
          </a:xfrm>
          <a:prstGeom prst="rect">
            <a:avLst/>
          </a:prstGeom>
        </p:spPr>
      </p:pic>
      <p:pic>
        <p:nvPicPr>
          <p:cNvPr id="212" name="Grafik 211">
            <a:extLst>
              <a:ext uri="{FF2B5EF4-FFF2-40B4-BE49-F238E27FC236}">
                <a16:creationId xmlns:a16="http://schemas.microsoft.com/office/drawing/2014/main" id="{0A3AC63C-4778-476A-26FE-C7C4C926FCD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9309851" y="5044279"/>
            <a:ext cx="459434" cy="459434"/>
          </a:xfrm>
          <a:prstGeom prst="rect">
            <a:avLst/>
          </a:prstGeom>
        </p:spPr>
      </p:pic>
      <p:pic>
        <p:nvPicPr>
          <p:cNvPr id="213" name="Grafik 212">
            <a:extLst>
              <a:ext uri="{FF2B5EF4-FFF2-40B4-BE49-F238E27FC236}">
                <a16:creationId xmlns:a16="http://schemas.microsoft.com/office/drawing/2014/main" id="{EFED043E-E878-778A-D0E4-6B0380D553A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10631927" y="5044279"/>
            <a:ext cx="459434" cy="459434"/>
          </a:xfrm>
          <a:prstGeom prst="rect">
            <a:avLst/>
          </a:prstGeom>
        </p:spPr>
      </p:pic>
      <p:pic>
        <p:nvPicPr>
          <p:cNvPr id="214" name="Grafik 213">
            <a:extLst>
              <a:ext uri="{FF2B5EF4-FFF2-40B4-BE49-F238E27FC236}">
                <a16:creationId xmlns:a16="http://schemas.microsoft.com/office/drawing/2014/main" id="{9D097067-3E19-1718-2A65-F2E799C9C19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4177900" y="5044278"/>
            <a:ext cx="459434" cy="459434"/>
          </a:xfrm>
          <a:prstGeom prst="rect">
            <a:avLst/>
          </a:prstGeom>
        </p:spPr>
      </p:pic>
      <p:grpSp>
        <p:nvGrpSpPr>
          <p:cNvPr id="246" name="Gruppieren 245">
            <a:extLst>
              <a:ext uri="{FF2B5EF4-FFF2-40B4-BE49-F238E27FC236}">
                <a16:creationId xmlns:a16="http://schemas.microsoft.com/office/drawing/2014/main" id="{A0EB4716-E336-ACB8-5F60-860FDB6CAA60}"/>
              </a:ext>
            </a:extLst>
          </p:cNvPr>
          <p:cNvGrpSpPr/>
          <p:nvPr/>
        </p:nvGrpSpPr>
        <p:grpSpPr>
          <a:xfrm>
            <a:off x="4412588" y="2900344"/>
            <a:ext cx="5159248" cy="688406"/>
            <a:chOff x="4412588" y="2649434"/>
            <a:chExt cx="5159248" cy="432000"/>
          </a:xfrm>
        </p:grpSpPr>
        <p:cxnSp>
          <p:nvCxnSpPr>
            <p:cNvPr id="247" name="Gerader Verbinder 246">
              <a:extLst>
                <a:ext uri="{FF2B5EF4-FFF2-40B4-BE49-F238E27FC236}">
                  <a16:creationId xmlns:a16="http://schemas.microsoft.com/office/drawing/2014/main" id="{17BAFD63-3326-9FD8-2EE6-E028A4029D52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Gerader Verbinder 247">
              <a:extLst>
                <a:ext uri="{FF2B5EF4-FFF2-40B4-BE49-F238E27FC236}">
                  <a16:creationId xmlns:a16="http://schemas.microsoft.com/office/drawing/2014/main" id="{A256C583-13E7-2CE1-99F8-A760E83D543A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Gerader Verbinder 248">
              <a:extLst>
                <a:ext uri="{FF2B5EF4-FFF2-40B4-BE49-F238E27FC236}">
                  <a16:creationId xmlns:a16="http://schemas.microsoft.com/office/drawing/2014/main" id="{A72CB095-A37A-2254-A2DA-3ECB81AACDA5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Gerader Verbinder 249">
              <a:extLst>
                <a:ext uri="{FF2B5EF4-FFF2-40B4-BE49-F238E27FC236}">
                  <a16:creationId xmlns:a16="http://schemas.microsoft.com/office/drawing/2014/main" id="{F9EF576C-3FFE-98AB-08A7-1FC181A17E19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!!LineMonitor">
            <a:extLst>
              <a:ext uri="{FF2B5EF4-FFF2-40B4-BE49-F238E27FC236}">
                <a16:creationId xmlns:a16="http://schemas.microsoft.com/office/drawing/2014/main" id="{CDC240AE-FFD0-2034-65E5-1FE7550D74A6}"/>
              </a:ext>
            </a:extLst>
          </p:cNvPr>
          <p:cNvCxnSpPr/>
          <p:nvPr/>
        </p:nvCxnSpPr>
        <p:spPr>
          <a:xfrm>
            <a:off x="4432300" y="3244547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D87985AA-A508-5BD4-F508-A97E8CA672AE}"/>
              </a:ext>
            </a:extLst>
          </p:cNvPr>
          <p:cNvSpPr/>
          <p:nvPr/>
        </p:nvSpPr>
        <p:spPr>
          <a:xfrm>
            <a:off x="6536430" y="3088230"/>
            <a:ext cx="964418" cy="312634"/>
          </a:xfrm>
          <a:prstGeom prst="roundRect">
            <a:avLst/>
          </a:prstGeom>
          <a:solidFill>
            <a:srgbClr val="5FCDB8"/>
          </a:solidFill>
          <a:ln>
            <a:noFill/>
          </a:ln>
          <a:effectLst>
            <a:outerShdw blurRad="317500" algn="ctr" rotWithShape="0">
              <a:srgbClr val="5FCDB8">
                <a:alpha val="5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600">
                <a:solidFill>
                  <a:schemeClr val="bg2">
                    <a:lumMod val="50000"/>
                  </a:schemeClr>
                </a:solidFill>
                <a:latin typeface="+mj-lt"/>
              </a:rPr>
              <a:t>Monitor</a:t>
            </a:r>
          </a:p>
        </p:txBody>
      </p:sp>
      <p:grpSp>
        <p:nvGrpSpPr>
          <p:cNvPr id="6" name="!!Group 4D">
            <a:extLst>
              <a:ext uri="{FF2B5EF4-FFF2-40B4-BE49-F238E27FC236}">
                <a16:creationId xmlns:a16="http://schemas.microsoft.com/office/drawing/2014/main" id="{3EA2CBA4-5C14-7787-8F4C-18C12BA719D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10875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59531BA-B26D-6ACA-881B-566C56281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F72D1CC-BCD2-2385-4D34-D6786CB4B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!!Group 4C">
            <a:extLst>
              <a:ext uri="{FF2B5EF4-FFF2-40B4-BE49-F238E27FC236}">
                <a16:creationId xmlns:a16="http://schemas.microsoft.com/office/drawing/2014/main" id="{FBE5EDA4-0720-23C4-7FDC-21021EFABE7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19402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BDA99C5D-F81D-933F-0CF7-8996FDCDA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F19A29F-E468-B99A-FC0A-8207883D5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!!Group 4B">
            <a:extLst>
              <a:ext uri="{FF2B5EF4-FFF2-40B4-BE49-F238E27FC236}">
                <a16:creationId xmlns:a16="http://schemas.microsoft.com/office/drawing/2014/main" id="{40B34A65-ECC0-38DA-6786-CE2C8AD35A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0710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4B7DCBBB-0BF9-B0C3-45C5-FBE875846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D2921BF-677D-0AC1-6C65-16861B161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!!Group 4A">
            <a:extLst>
              <a:ext uri="{FF2B5EF4-FFF2-40B4-BE49-F238E27FC236}">
                <a16:creationId xmlns:a16="http://schemas.microsoft.com/office/drawing/2014/main" id="{BEE5C508-C5DB-608C-7460-FE9C35F7D18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9237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224B76-F3C8-FE89-8953-E74465040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B1C956BC-77C3-B01C-BDE2-AC9D70F9F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57D3CCF8-4A85-80B6-27A9-9B2562B1B745}"/>
              </a:ext>
            </a:extLst>
          </p:cNvPr>
          <p:cNvGrpSpPr/>
          <p:nvPr/>
        </p:nvGrpSpPr>
        <p:grpSpPr>
          <a:xfrm flipH="1">
            <a:off x="4271981" y="3737928"/>
            <a:ext cx="271272" cy="271272"/>
            <a:chOff x="8346742" y="3023527"/>
            <a:chExt cx="178224" cy="178224"/>
          </a:xfrm>
        </p:grpSpPr>
        <p:sp>
          <p:nvSpPr>
            <p:cNvPr id="63" name="Oval 22">
              <a:extLst>
                <a:ext uri="{FF2B5EF4-FFF2-40B4-BE49-F238E27FC236}">
                  <a16:creationId xmlns:a16="http://schemas.microsoft.com/office/drawing/2014/main" id="{74C853BF-67D9-9748-7253-2E60553ACD4E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610909AE-7918-339C-B987-35C926DBBDCB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FD5F66C5-E1AE-2DC1-19E0-496B0542A6FD}"/>
              </a:ext>
            </a:extLst>
          </p:cNvPr>
          <p:cNvGrpSpPr/>
          <p:nvPr/>
        </p:nvGrpSpPr>
        <p:grpSpPr>
          <a:xfrm flipH="1">
            <a:off x="8151942" y="3737928"/>
            <a:ext cx="271272" cy="271272"/>
            <a:chOff x="8346742" y="3023527"/>
            <a:chExt cx="178224" cy="178224"/>
          </a:xfrm>
        </p:grpSpPr>
        <p:sp>
          <p:nvSpPr>
            <p:cNvPr id="66" name="Oval 22">
              <a:extLst>
                <a:ext uri="{FF2B5EF4-FFF2-40B4-BE49-F238E27FC236}">
                  <a16:creationId xmlns:a16="http://schemas.microsoft.com/office/drawing/2014/main" id="{3B6E9361-393E-FA1C-7BDB-377B1DBB28F7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7" name="Freihandform: Form 66">
              <a:extLst>
                <a:ext uri="{FF2B5EF4-FFF2-40B4-BE49-F238E27FC236}">
                  <a16:creationId xmlns:a16="http://schemas.microsoft.com/office/drawing/2014/main" id="{06F0EEA9-6A4A-1B5C-0161-726A2523C0E5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2" name="Gruppieren 91">
            <a:extLst>
              <a:ext uri="{FF2B5EF4-FFF2-40B4-BE49-F238E27FC236}">
                <a16:creationId xmlns:a16="http://schemas.microsoft.com/office/drawing/2014/main" id="{A67DA3D2-E60D-AF81-2D75-D579ACEAD9E2}"/>
              </a:ext>
            </a:extLst>
          </p:cNvPr>
          <p:cNvGrpSpPr/>
          <p:nvPr/>
        </p:nvGrpSpPr>
        <p:grpSpPr>
          <a:xfrm flipH="1">
            <a:off x="9435205" y="3737928"/>
            <a:ext cx="271272" cy="271272"/>
            <a:chOff x="8346742" y="3023527"/>
            <a:chExt cx="178224" cy="178224"/>
          </a:xfrm>
        </p:grpSpPr>
        <p:sp>
          <p:nvSpPr>
            <p:cNvPr id="93" name="Oval 22">
              <a:extLst>
                <a:ext uri="{FF2B5EF4-FFF2-40B4-BE49-F238E27FC236}">
                  <a16:creationId xmlns:a16="http://schemas.microsoft.com/office/drawing/2014/main" id="{748CA7DE-B9BE-A497-3104-FF5B45EC774B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:a16="http://schemas.microsoft.com/office/drawing/2014/main" id="{C8B1F56B-8687-88B9-559D-E2D7D5F9466F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5" name="Gruppieren 94">
            <a:extLst>
              <a:ext uri="{FF2B5EF4-FFF2-40B4-BE49-F238E27FC236}">
                <a16:creationId xmlns:a16="http://schemas.microsoft.com/office/drawing/2014/main" id="{48AC2073-E4E0-4B82-9E47-EAF996D04483}"/>
              </a:ext>
            </a:extLst>
          </p:cNvPr>
          <p:cNvGrpSpPr/>
          <p:nvPr/>
        </p:nvGrpSpPr>
        <p:grpSpPr>
          <a:xfrm flipH="1">
            <a:off x="5562787" y="3737928"/>
            <a:ext cx="271272" cy="271272"/>
            <a:chOff x="8346742" y="3023527"/>
            <a:chExt cx="178224" cy="178224"/>
          </a:xfrm>
        </p:grpSpPr>
        <p:sp>
          <p:nvSpPr>
            <p:cNvPr id="96" name="Oval 22">
              <a:extLst>
                <a:ext uri="{FF2B5EF4-FFF2-40B4-BE49-F238E27FC236}">
                  <a16:creationId xmlns:a16="http://schemas.microsoft.com/office/drawing/2014/main" id="{A8525839-9558-6BF6-E315-6D4AF41E78BD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7" name="Freihandform: Form 96">
              <a:extLst>
                <a:ext uri="{FF2B5EF4-FFF2-40B4-BE49-F238E27FC236}">
                  <a16:creationId xmlns:a16="http://schemas.microsoft.com/office/drawing/2014/main" id="{BF9CFF02-D117-0A53-9B8C-8BA59CB296A7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18" name="Gruppieren 217">
            <a:extLst>
              <a:ext uri="{FF2B5EF4-FFF2-40B4-BE49-F238E27FC236}">
                <a16:creationId xmlns:a16="http://schemas.microsoft.com/office/drawing/2014/main" id="{3BF44267-A540-6A6F-4E88-D72C8A6FE5E5}"/>
              </a:ext>
            </a:extLst>
          </p:cNvPr>
          <p:cNvGrpSpPr/>
          <p:nvPr/>
        </p:nvGrpSpPr>
        <p:grpSpPr>
          <a:xfrm>
            <a:off x="1552575" y="7082619"/>
            <a:ext cx="9869208" cy="684238"/>
            <a:chOff x="1552575" y="7082619"/>
            <a:chExt cx="9869208" cy="684238"/>
          </a:xfrm>
        </p:grpSpPr>
        <p:sp>
          <p:nvSpPr>
            <p:cNvPr id="3" name="Freihandform: Form 2">
              <a:extLst>
                <a:ext uri="{FF2B5EF4-FFF2-40B4-BE49-F238E27FC236}">
                  <a16:creationId xmlns:a16="http://schemas.microsoft.com/office/drawing/2014/main" id="{7AEF8468-5446-BFDE-8D76-578BEE876BF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7082619"/>
              <a:ext cx="8873452" cy="684238"/>
            </a:xfrm>
            <a:custGeom>
              <a:avLst/>
              <a:gdLst>
                <a:gd name="csX0" fmla="*/ 8325321 w 8873452"/>
                <a:gd name="csY0" fmla="*/ 97 h 684238"/>
                <a:gd name="csX1" fmla="*/ 8300625 w 8873452"/>
                <a:gd name="csY1" fmla="*/ 97 h 684238"/>
                <a:gd name="csX2" fmla="*/ 7004389 w 8873452"/>
                <a:gd name="csY2" fmla="*/ 97 h 684238"/>
                <a:gd name="csX3" fmla="*/ 6982482 w 8873452"/>
                <a:gd name="csY3" fmla="*/ 97 h 684238"/>
                <a:gd name="csX4" fmla="*/ 6979693 w 8873452"/>
                <a:gd name="csY4" fmla="*/ 97 h 684238"/>
                <a:gd name="csX5" fmla="*/ 5752245 w 8873452"/>
                <a:gd name="csY5" fmla="*/ 97 h 684238"/>
                <a:gd name="csX6" fmla="*/ 5661550 w 8873452"/>
                <a:gd name="csY6" fmla="*/ 97 h 684238"/>
                <a:gd name="csX7" fmla="*/ 4431820 w 8873452"/>
                <a:gd name="csY7" fmla="*/ 97 h 684238"/>
                <a:gd name="csX8" fmla="*/ 4431313 w 8873452"/>
                <a:gd name="csY8" fmla="*/ 97 h 684238"/>
                <a:gd name="csX9" fmla="*/ 3110888 w 8873452"/>
                <a:gd name="csY9" fmla="*/ 97 h 684238"/>
                <a:gd name="csX10" fmla="*/ 3099191 w 8873452"/>
                <a:gd name="csY10" fmla="*/ 1168 h 684238"/>
                <a:gd name="csX11" fmla="*/ 3088981 w 8873452"/>
                <a:gd name="csY11" fmla="*/ 97 h 684238"/>
                <a:gd name="csX12" fmla="*/ 1858744 w 8873452"/>
                <a:gd name="csY12" fmla="*/ 97 h 684238"/>
                <a:gd name="csX13" fmla="*/ 1768049 w 8873452"/>
                <a:gd name="csY13" fmla="*/ 97 h 684238"/>
                <a:gd name="csX14" fmla="*/ 537812 w 8873452"/>
                <a:gd name="csY14" fmla="*/ 97 h 684238"/>
                <a:gd name="csX15" fmla="*/ 453868 w 8873452"/>
                <a:gd name="csY15" fmla="*/ 19243 h 684238"/>
                <a:gd name="csX16" fmla="*/ 55204 w 8873452"/>
                <a:gd name="csY16" fmla="*/ 246340 h 684238"/>
                <a:gd name="csX17" fmla="*/ 61340 w 8873452"/>
                <a:gd name="csY17" fmla="*/ 434306 h 684238"/>
                <a:gd name="csX18" fmla="*/ 449964 w 8873452"/>
                <a:gd name="csY18" fmla="*/ 660284 h 684238"/>
                <a:gd name="csX19" fmla="*/ 551059 w 8873452"/>
                <a:gd name="csY19" fmla="*/ 684042 h 684238"/>
                <a:gd name="csX20" fmla="*/ 1781296 w 8873452"/>
                <a:gd name="csY20" fmla="*/ 684042 h 684238"/>
                <a:gd name="csX21" fmla="*/ 1866135 w 8873452"/>
                <a:gd name="csY21" fmla="*/ 684042 h 684238"/>
                <a:gd name="csX22" fmla="*/ 3096372 w 8873452"/>
                <a:gd name="csY22" fmla="*/ 684042 h 684238"/>
                <a:gd name="csX23" fmla="*/ 3111514 w 8873452"/>
                <a:gd name="csY23" fmla="*/ 682848 h 684238"/>
                <a:gd name="csX24" fmla="*/ 3124135 w 8873452"/>
                <a:gd name="csY24" fmla="*/ 684042 h 684238"/>
                <a:gd name="csX25" fmla="*/ 4439211 w 8873452"/>
                <a:gd name="csY25" fmla="*/ 684042 h 684238"/>
                <a:gd name="csX26" fmla="*/ 4442128 w 8873452"/>
                <a:gd name="csY26" fmla="*/ 683812 h 684238"/>
                <a:gd name="csX27" fmla="*/ 4444560 w 8873452"/>
                <a:gd name="csY27" fmla="*/ 684042 h 684238"/>
                <a:gd name="csX28" fmla="*/ 5674797 w 8873452"/>
                <a:gd name="csY28" fmla="*/ 684042 h 684238"/>
                <a:gd name="csX29" fmla="*/ 5759636 w 8873452"/>
                <a:gd name="csY29" fmla="*/ 684042 h 684238"/>
                <a:gd name="csX30" fmla="*/ 6989873 w 8873452"/>
                <a:gd name="csY30" fmla="*/ 684042 h 684238"/>
                <a:gd name="csX31" fmla="*/ 6991547 w 8873452"/>
                <a:gd name="csY31" fmla="*/ 683910 h 684238"/>
                <a:gd name="csX32" fmla="*/ 6992940 w 8873452"/>
                <a:gd name="csY32" fmla="*/ 684042 h 684238"/>
                <a:gd name="csX33" fmla="*/ 7017634 w 8873452"/>
                <a:gd name="csY33" fmla="*/ 684042 h 684238"/>
                <a:gd name="csX34" fmla="*/ 7017636 w 8873452"/>
                <a:gd name="csY34" fmla="*/ 684042 h 684238"/>
                <a:gd name="csX35" fmla="*/ 8332712 w 8873452"/>
                <a:gd name="csY35" fmla="*/ 684042 h 684238"/>
                <a:gd name="csX36" fmla="*/ 8419584 w 8873452"/>
                <a:gd name="csY36" fmla="*/ 665036 h 684238"/>
                <a:gd name="csX37" fmla="*/ 8818248 w 8873452"/>
                <a:gd name="csY37" fmla="*/ 437939 h 684238"/>
                <a:gd name="csX38" fmla="*/ 8812113 w 8873452"/>
                <a:gd name="csY38" fmla="*/ 249973 h 684238"/>
                <a:gd name="csX39" fmla="*/ 8423488 w 8873452"/>
                <a:gd name="csY39" fmla="*/ 23995 h 684238"/>
                <a:gd name="csX40" fmla="*/ 8325321 w 8873452"/>
                <a:gd name="csY40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8873452" h="684238">
                  <a:moveTo>
                    <a:pt x="8325321" y="97"/>
                  </a:moveTo>
                  <a:lnTo>
                    <a:pt x="8300625" y="97"/>
                  </a:lnTo>
                  <a:lnTo>
                    <a:pt x="7004389" y="97"/>
                  </a:lnTo>
                  <a:lnTo>
                    <a:pt x="6982482" y="97"/>
                  </a:lnTo>
                  <a:lnTo>
                    <a:pt x="6979693" y="97"/>
                  </a:lnTo>
                  <a:lnTo>
                    <a:pt x="5752245" y="97"/>
                  </a:lnTo>
                  <a:lnTo>
                    <a:pt x="5661550" y="97"/>
                  </a:lnTo>
                  <a:lnTo>
                    <a:pt x="4431820" y="97"/>
                  </a:lnTo>
                  <a:lnTo>
                    <a:pt x="4431313" y="97"/>
                  </a:lnTo>
                  <a:lnTo>
                    <a:pt x="3110888" y="97"/>
                  </a:lnTo>
                  <a:lnTo>
                    <a:pt x="3099191" y="1168"/>
                  </a:lnTo>
                  <a:lnTo>
                    <a:pt x="3088981" y="97"/>
                  </a:lnTo>
                  <a:lnTo>
                    <a:pt x="1858744" y="97"/>
                  </a:lnTo>
                  <a:lnTo>
                    <a:pt x="1768049" y="97"/>
                  </a:lnTo>
                  <a:lnTo>
                    <a:pt x="537812" y="97"/>
                  </a:lnTo>
                  <a:cubicBezTo>
                    <a:pt x="508111" y="-741"/>
                    <a:pt x="478410" y="5268"/>
                    <a:pt x="453868" y="19243"/>
                  </a:cubicBezTo>
                  <a:lnTo>
                    <a:pt x="55204" y="246340"/>
                  </a:lnTo>
                  <a:cubicBezTo>
                    <a:pt x="-24696" y="291759"/>
                    <a:pt x="-13680" y="390703"/>
                    <a:pt x="61340" y="434306"/>
                  </a:cubicBezTo>
                  <a:lnTo>
                    <a:pt x="449964" y="660284"/>
                  </a:lnTo>
                  <a:cubicBezTo>
                    <a:pt x="478968" y="677054"/>
                    <a:pt x="515501" y="685579"/>
                    <a:pt x="551059" y="684042"/>
                  </a:cubicBezTo>
                  <a:lnTo>
                    <a:pt x="1781296" y="684042"/>
                  </a:lnTo>
                  <a:lnTo>
                    <a:pt x="1866135" y="684042"/>
                  </a:lnTo>
                  <a:lnTo>
                    <a:pt x="3096372" y="684042"/>
                  </a:lnTo>
                  <a:lnTo>
                    <a:pt x="3111514" y="682848"/>
                  </a:lnTo>
                  <a:lnTo>
                    <a:pt x="3124135" y="684042"/>
                  </a:lnTo>
                  <a:lnTo>
                    <a:pt x="4439211" y="684042"/>
                  </a:lnTo>
                  <a:lnTo>
                    <a:pt x="4442128" y="683812"/>
                  </a:lnTo>
                  <a:lnTo>
                    <a:pt x="4444560" y="684042"/>
                  </a:lnTo>
                  <a:lnTo>
                    <a:pt x="5674797" y="684042"/>
                  </a:lnTo>
                  <a:lnTo>
                    <a:pt x="5759636" y="684042"/>
                  </a:lnTo>
                  <a:lnTo>
                    <a:pt x="6989873" y="684042"/>
                  </a:lnTo>
                  <a:lnTo>
                    <a:pt x="6991547" y="683910"/>
                  </a:lnTo>
                  <a:lnTo>
                    <a:pt x="6992940" y="684042"/>
                  </a:lnTo>
                  <a:lnTo>
                    <a:pt x="7017634" y="684042"/>
                  </a:lnTo>
                  <a:lnTo>
                    <a:pt x="7017636" y="684042"/>
                  </a:lnTo>
                  <a:lnTo>
                    <a:pt x="8332712" y="684042"/>
                  </a:lnTo>
                  <a:cubicBezTo>
                    <a:pt x="8363389" y="685439"/>
                    <a:pt x="8394206" y="679430"/>
                    <a:pt x="8419584" y="665036"/>
                  </a:cubicBezTo>
                  <a:lnTo>
                    <a:pt x="8818248" y="437939"/>
                  </a:lnTo>
                  <a:cubicBezTo>
                    <a:pt x="8898148" y="392380"/>
                    <a:pt x="8887132" y="293576"/>
                    <a:pt x="8812113" y="249973"/>
                  </a:cubicBezTo>
                  <a:lnTo>
                    <a:pt x="8423488" y="23995"/>
                  </a:lnTo>
                  <a:cubicBezTo>
                    <a:pt x="8395321" y="7644"/>
                    <a:pt x="8359903" y="-1021"/>
                    <a:pt x="8325321" y="97"/>
                  </a:cubicBezTo>
                  <a:close/>
                </a:path>
              </a:pathLst>
            </a:custGeom>
            <a:solidFill>
              <a:srgbClr val="5FCDB8">
                <a:alpha val="23000"/>
              </a:srgbClr>
            </a:solidFill>
            <a:ln>
              <a:gradFill>
                <a:gsLst>
                  <a:gs pos="53000">
                    <a:srgbClr val="5FCDB8">
                      <a:alpha val="0"/>
                    </a:srgbClr>
                  </a:gs>
                  <a:gs pos="100000">
                    <a:srgbClr val="5FCDB8"/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C57BBBEA-1073-07B7-E60A-C92D6619D358}"/>
                </a:ext>
              </a:extLst>
            </p:cNvPr>
            <p:cNvSpPr/>
            <p:nvPr/>
          </p:nvSpPr>
          <p:spPr>
            <a:xfrm>
              <a:off x="1552575" y="7477125"/>
              <a:ext cx="287042" cy="28704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1" name="Rechteck: abgerundete Ecken 230">
            <a:extLst>
              <a:ext uri="{FF2B5EF4-FFF2-40B4-BE49-F238E27FC236}">
                <a16:creationId xmlns:a16="http://schemas.microsoft.com/office/drawing/2014/main" id="{E0525CCC-E5CD-D991-9B7E-FC682A7ED593}"/>
              </a:ext>
            </a:extLst>
          </p:cNvPr>
          <p:cNvSpPr/>
          <p:nvPr/>
        </p:nvSpPr>
        <p:spPr>
          <a:xfrm>
            <a:off x="459879" y="3273640"/>
            <a:ext cx="2468085" cy="1390563"/>
          </a:xfrm>
          <a:prstGeom prst="roundRect">
            <a:avLst>
              <a:gd name="adj" fmla="val 4794"/>
            </a:avLst>
          </a:prstGeom>
          <a:gradFill flip="none" rotWithShape="1">
            <a:gsLst>
              <a:gs pos="0">
                <a:srgbClr val="5FCDB8">
                  <a:alpha val="18000"/>
                </a:srgbClr>
              </a:gs>
              <a:gs pos="100000">
                <a:srgbClr val="5FCDB8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0">
                  <a:srgbClr val="5FCDB8">
                    <a:alpha val="78000"/>
                  </a:srgbClr>
                </a:gs>
                <a:gs pos="46000">
                  <a:srgbClr val="5FCDB8">
                    <a:alpha val="0"/>
                  </a:srgbClr>
                </a:gs>
              </a:gsLst>
              <a:lin ang="60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08000" rIns="108000" bIns="108000" rtlCol="0" anchor="t">
            <a:noAutofit/>
          </a:bodyPr>
          <a:lstStyle/>
          <a:p>
            <a:pPr>
              <a:spcBef>
                <a:spcPts val="300"/>
              </a:spcBef>
            </a:pP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32" name="Rechteck: obere Ecken abgerundet 231">
            <a:extLst>
              <a:ext uri="{FF2B5EF4-FFF2-40B4-BE49-F238E27FC236}">
                <a16:creationId xmlns:a16="http://schemas.microsoft.com/office/drawing/2014/main" id="{4B0FC25C-DA7C-E223-59AC-00CB2D4DD4BC}"/>
              </a:ext>
            </a:extLst>
          </p:cNvPr>
          <p:cNvSpPr/>
          <p:nvPr/>
        </p:nvSpPr>
        <p:spPr>
          <a:xfrm>
            <a:off x="2266950" y="3111640"/>
            <a:ext cx="179125" cy="162000"/>
          </a:xfrm>
          <a:prstGeom prst="round2Same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</a:p>
        </p:txBody>
      </p:sp>
      <p:sp>
        <p:nvSpPr>
          <p:cNvPr id="251" name="Rechteck: obere Ecken abgerundet 250">
            <a:extLst>
              <a:ext uri="{FF2B5EF4-FFF2-40B4-BE49-F238E27FC236}">
                <a16:creationId xmlns:a16="http://schemas.microsoft.com/office/drawing/2014/main" id="{8CA56E52-D8C1-51DD-4095-93A619EF415E}"/>
              </a:ext>
            </a:extLst>
          </p:cNvPr>
          <p:cNvSpPr/>
          <p:nvPr/>
        </p:nvSpPr>
        <p:spPr>
          <a:xfrm>
            <a:off x="2466391" y="3111640"/>
            <a:ext cx="179125" cy="162000"/>
          </a:xfrm>
          <a:prstGeom prst="round2SameRect">
            <a:avLst/>
          </a:prstGeom>
          <a:solidFill>
            <a:srgbClr val="5FCDB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</a:p>
        </p:txBody>
      </p:sp>
      <p:sp>
        <p:nvSpPr>
          <p:cNvPr id="252" name="Rechteck: obere Ecken abgerundet 251">
            <a:extLst>
              <a:ext uri="{FF2B5EF4-FFF2-40B4-BE49-F238E27FC236}">
                <a16:creationId xmlns:a16="http://schemas.microsoft.com/office/drawing/2014/main" id="{7D38C99C-33FA-3A25-D04F-ED6435F8BA3B}"/>
              </a:ext>
            </a:extLst>
          </p:cNvPr>
          <p:cNvSpPr/>
          <p:nvPr/>
        </p:nvSpPr>
        <p:spPr>
          <a:xfrm>
            <a:off x="2665832" y="3111640"/>
            <a:ext cx="179125" cy="162000"/>
          </a:xfrm>
          <a:prstGeom prst="round2SameRect">
            <a:avLst/>
          </a:prstGeom>
          <a:solidFill>
            <a:srgbClr val="5FCDB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</a:p>
        </p:txBody>
      </p:sp>
      <p:sp>
        <p:nvSpPr>
          <p:cNvPr id="258" name="Rechteck 257">
            <a:extLst>
              <a:ext uri="{FF2B5EF4-FFF2-40B4-BE49-F238E27FC236}">
                <a16:creationId xmlns:a16="http://schemas.microsoft.com/office/drawing/2014/main" id="{29DC9656-546F-0BC7-53E3-4DD5114EBE2B}"/>
              </a:ext>
            </a:extLst>
          </p:cNvPr>
          <p:cNvSpPr/>
          <p:nvPr/>
        </p:nvSpPr>
        <p:spPr>
          <a:xfrm>
            <a:off x="459879" y="3273640"/>
            <a:ext cx="2468085" cy="113291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>
            <a:spAutoFit/>
          </a:bodyPr>
          <a:lstStyle/>
          <a:p>
            <a:pPr>
              <a:lnSpc>
                <a:spcPct val="105000"/>
              </a:lnSpc>
              <a:spcBef>
                <a:spcPts val="300"/>
              </a:spcBef>
            </a:pPr>
            <a:r>
              <a:rPr lang="en-US" sz="1000">
                <a:solidFill>
                  <a:srgbClr val="5FCDB8"/>
                </a:solidFill>
                <a:latin typeface="+mj-lt"/>
              </a:rPr>
              <a:t>Monitor</a:t>
            </a:r>
          </a:p>
          <a:p>
            <a:pPr>
              <a:lnSpc>
                <a:spcPct val="105000"/>
              </a:lnSpc>
              <a:spcBef>
                <a:spcPts val="300"/>
              </a:spcBef>
            </a:pPr>
            <a:r>
              <a:rPr lang="en-US" sz="1000">
                <a:solidFill>
                  <a:schemeClr val="bg1"/>
                </a:solidFill>
                <a:latin typeface="+mj-lt"/>
              </a:rPr>
              <a:t>Capture and validate key physical supply chain events:</a:t>
            </a:r>
          </a:p>
          <a:p>
            <a:pPr marL="144000" indent="-144000">
              <a:lnSpc>
                <a:spcPct val="10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</a:rPr>
              <a:t>load and delivery confirmations </a:t>
            </a:r>
          </a:p>
          <a:p>
            <a:pPr marL="144000" indent="-144000">
              <a:lnSpc>
                <a:spcPct val="10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</a:rPr>
              <a:t>tanks, trucks, and transport data  </a:t>
            </a:r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167183B4-297E-4015-8D55-3530AA374BED}"/>
              </a:ext>
            </a:extLst>
          </p:cNvPr>
          <p:cNvSpPr/>
          <p:nvPr/>
        </p:nvSpPr>
        <p:spPr>
          <a:xfrm>
            <a:off x="4935917" y="2020595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  <p:sp>
        <p:nvSpPr>
          <p:cNvPr id="21" name="Rechteck 99">
            <a:extLst>
              <a:ext uri="{FF2B5EF4-FFF2-40B4-BE49-F238E27FC236}">
                <a16:creationId xmlns:a16="http://schemas.microsoft.com/office/drawing/2014/main" id="{0E56B8E8-2CDC-F4D3-6538-83E54EAAE8DE}"/>
              </a:ext>
            </a:extLst>
          </p:cNvPr>
          <p:cNvSpPr/>
          <p:nvPr/>
        </p:nvSpPr>
        <p:spPr>
          <a:xfrm>
            <a:off x="466658" y="2686460"/>
            <a:ext cx="2080750" cy="509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1100">
                <a:solidFill>
                  <a:srgbClr val="5FCDB8"/>
                </a:solidFill>
                <a:latin typeface="+mj-lt"/>
              </a:rPr>
              <a:t>SAP S/4HANA </a:t>
            </a:r>
          </a:p>
          <a:p>
            <a:pPr>
              <a:lnSpc>
                <a:spcPct val="95000"/>
              </a:lnSpc>
            </a:pPr>
            <a:r>
              <a:rPr lang="en-US" sz="1100">
                <a:solidFill>
                  <a:srgbClr val="5FCDB8"/>
                </a:solidFill>
              </a:rPr>
              <a:t>Secondary Distribution &amp; </a:t>
            </a:r>
          </a:p>
          <a:p>
            <a:pPr>
              <a:lnSpc>
                <a:spcPct val="95000"/>
              </a:lnSpc>
            </a:pPr>
            <a:r>
              <a:rPr lang="en-US" sz="1100">
                <a:solidFill>
                  <a:srgbClr val="5FCDB8"/>
                </a:solidFill>
              </a:rPr>
              <a:t>Automation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1548993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7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9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63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7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67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7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7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7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75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75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25E-6 0.01713 L 1.25E-6 1.85185E-6 " pathEditMode="relative" rAng="0" ptsTypes="AA">
                                          <p:cBhvr>
                                            <p:cTn id="82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29167E-6 0.01713 L -2.29167E-6 -3.7037E-6 " pathEditMode="relative" rAng="0" ptsTypes="AA">
                                          <p:cBhvr>
                                            <p:cTn id="87" dur="5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decel="10000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8.33333E-7 -0.01551 L 8.33333E-7 7.40741E-7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4.58333E-6 -0.01551 L 4.58333E-6 7.40741E-7 " pathEditMode="relative" rAng="0" ptsTypes="AA">
                                          <p:cBhvr>
                                            <p:cTn id="97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42" presetClass="path" presetSubtype="0" decel="10000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1.45833E-6 -0.01551 L -1.45833E-6 7.40741E-7 " pathEditMode="relative" rAng="0" ptsTypes="AA">
                                          <p:cBhvr>
                                            <p:cTn id="102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6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231" grpId="0" animBg="1"/>
          <p:bldP spid="231" grpId="1" animBg="1"/>
          <p:bldP spid="232" grpId="0" animBg="1"/>
          <p:bldP spid="232" grpId="1" animBg="1"/>
          <p:bldP spid="251" grpId="0" animBg="1"/>
          <p:bldP spid="251" grpId="1" animBg="1"/>
          <p:bldP spid="252" grpId="0" animBg="1"/>
          <p:bldP spid="252" grpId="1" animBg="1"/>
          <p:bldP spid="258" grpId="0" animBg="1"/>
          <p:bldP spid="25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7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9" dur="5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63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7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67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7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7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7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75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75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25E-6 0.01713 L 1.25E-6 1.85185E-6 " pathEditMode="relative" rAng="0" ptsTypes="AA">
                                          <p:cBhvr>
                                            <p:cTn id="82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42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29167E-6 0.01713 L -2.29167E-6 -3.7037E-6 " pathEditMode="relative" rAng="0" ptsTypes="AA">
                                          <p:cBhvr>
                                            <p:cTn id="87" dur="5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42" presetClass="path" presetSubtype="0" decel="10000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8.33333E-7 -0.01551 L 8.33333E-7 7.40741E-7 " pathEditMode="relative" rAng="0" ptsTypes="AA">
                                          <p:cBhvr>
                                            <p:cTn id="92" dur="5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decel="10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4.58333E-6 -0.01551 L 4.58333E-6 7.40741E-7 " pathEditMode="relative" rAng="0" ptsTypes="AA">
                                          <p:cBhvr>
                                            <p:cTn id="97" dur="5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42" presetClass="path" presetSubtype="0" decel="10000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-1.45833E-6 -0.01551 L -1.45833E-6 7.40741E-7 " pathEditMode="relative" rAng="0" ptsTypes="AA">
                                          <p:cBhvr>
                                            <p:cTn id="102" dur="5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76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231" grpId="0" animBg="1"/>
          <p:bldP spid="231" grpId="1" animBg="1"/>
          <p:bldP spid="232" grpId="0" animBg="1"/>
          <p:bldP spid="232" grpId="1" animBg="1"/>
          <p:bldP spid="251" grpId="0" animBg="1"/>
          <p:bldP spid="251" grpId="1" animBg="1"/>
          <p:bldP spid="252" grpId="0" animBg="1"/>
          <p:bldP spid="252" grpId="1" animBg="1"/>
          <p:bldP spid="258" grpId="0" animBg="1"/>
          <p:bldP spid="258" grpId="1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9C140-E086-0F7E-61C3-CEB60CFA5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3" name="!!LBot_03">
            <a:extLst>
              <a:ext uri="{FF2B5EF4-FFF2-40B4-BE49-F238E27FC236}">
                <a16:creationId xmlns:a16="http://schemas.microsoft.com/office/drawing/2014/main" id="{455CFF51-2132-23D7-DEA0-B572A1A9E2E7}"/>
              </a:ext>
            </a:extLst>
          </p:cNvPr>
          <p:cNvCxnSpPr>
            <a:cxnSpLocks/>
          </p:cNvCxnSpPr>
          <p:nvPr/>
        </p:nvCxnSpPr>
        <p:spPr>
          <a:xfrm flipV="1">
            <a:off x="8282024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!!LBot_04">
            <a:extLst>
              <a:ext uri="{FF2B5EF4-FFF2-40B4-BE49-F238E27FC236}">
                <a16:creationId xmlns:a16="http://schemas.microsoft.com/office/drawing/2014/main" id="{DEC57870-CB7A-D4D9-E7E0-EF035C677696}"/>
              </a:ext>
            </a:extLst>
          </p:cNvPr>
          <p:cNvCxnSpPr>
            <a:cxnSpLocks/>
          </p:cNvCxnSpPr>
          <p:nvPr/>
        </p:nvCxnSpPr>
        <p:spPr>
          <a:xfrm flipV="1">
            <a:off x="9571836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!!LBot_02">
            <a:extLst>
              <a:ext uri="{FF2B5EF4-FFF2-40B4-BE49-F238E27FC236}">
                <a16:creationId xmlns:a16="http://schemas.microsoft.com/office/drawing/2014/main" id="{DD7DDD56-C06E-4F60-5CD3-DBC5B0D92A17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!!LBot_01">
            <a:extLst>
              <a:ext uri="{FF2B5EF4-FFF2-40B4-BE49-F238E27FC236}">
                <a16:creationId xmlns:a16="http://schemas.microsoft.com/office/drawing/2014/main" id="{094E1DE0-831A-829B-FF5B-B99CE6297404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!!LTopt_01">
            <a:extLst>
              <a:ext uri="{FF2B5EF4-FFF2-40B4-BE49-F238E27FC236}">
                <a16:creationId xmlns:a16="http://schemas.microsoft.com/office/drawing/2014/main" id="{5888CB2B-CA12-367A-2709-2A04B6CED178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!!LTopt_02">
            <a:extLst>
              <a:ext uri="{FF2B5EF4-FFF2-40B4-BE49-F238E27FC236}">
                <a16:creationId xmlns:a16="http://schemas.microsoft.com/office/drawing/2014/main" id="{2FC53083-813E-AF9B-881A-2463E4228C95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!!LTopt_03">
            <a:extLst>
              <a:ext uri="{FF2B5EF4-FFF2-40B4-BE49-F238E27FC236}">
                <a16:creationId xmlns:a16="http://schemas.microsoft.com/office/drawing/2014/main" id="{3F2832ED-93C9-8A22-3B5B-A66F8DE398E1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!!LTopt_04">
            <a:extLst>
              <a:ext uri="{FF2B5EF4-FFF2-40B4-BE49-F238E27FC236}">
                <a16:creationId xmlns:a16="http://schemas.microsoft.com/office/drawing/2014/main" id="{2F8024F5-B593-9A01-31F7-B34122B8233B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!!LTopt_01_Green">
            <a:extLst>
              <a:ext uri="{FF2B5EF4-FFF2-40B4-BE49-F238E27FC236}">
                <a16:creationId xmlns:a16="http://schemas.microsoft.com/office/drawing/2014/main" id="{2461C6F9-A0EB-A46B-25EA-DBFF391864D8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!!LTopt_02_Green">
            <a:extLst>
              <a:ext uri="{FF2B5EF4-FFF2-40B4-BE49-F238E27FC236}">
                <a16:creationId xmlns:a16="http://schemas.microsoft.com/office/drawing/2014/main" id="{C33FA79A-BD9A-B940-C8A2-D2F4F72D4899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!!LTopt_03_Green">
            <a:extLst>
              <a:ext uri="{FF2B5EF4-FFF2-40B4-BE49-F238E27FC236}">
                <a16:creationId xmlns:a16="http://schemas.microsoft.com/office/drawing/2014/main" id="{A1F64469-4722-CD0C-50FB-2C62E36521C0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!!LTopt_04_Green">
            <a:extLst>
              <a:ext uri="{FF2B5EF4-FFF2-40B4-BE49-F238E27FC236}">
                <a16:creationId xmlns:a16="http://schemas.microsoft.com/office/drawing/2014/main" id="{F89F1251-9E39-70EC-84BC-7FC177B001C3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0">
            <a:extLst>
              <a:ext uri="{FF2B5EF4-FFF2-40B4-BE49-F238E27FC236}">
                <a16:creationId xmlns:a16="http://schemas.microsoft.com/office/drawing/2014/main" id="{8DA978F5-DF64-690A-3ED9-8B20EFA9ED71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Solutions: SAP S/4HANA SDM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341B3E75-F582-CDFB-FF28-DE0464B169A0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282A4D0-5731-06EA-13D4-CB0D3EFCFDDA}"/>
              </a:ext>
            </a:extLst>
          </p:cNvPr>
          <p:cNvSpPr/>
          <p:nvPr/>
        </p:nvSpPr>
        <p:spPr>
          <a:xfrm>
            <a:off x="467583" y="5116040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6F7DB6C-28DE-4468-3784-8F5F73B8BEA3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38871578-6498-93F4-0B4A-68FE39A4CE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275B21D8-B79B-76C4-502D-028A0EA6428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61F03B7F-9B16-8052-635E-E800F2C5E37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8" name="Rechteck 5">
            <a:extLst>
              <a:ext uri="{FF2B5EF4-FFF2-40B4-BE49-F238E27FC236}">
                <a16:creationId xmlns:a16="http://schemas.microsoft.com/office/drawing/2014/main" id="{87B113F4-640D-F716-C7CA-3CEC8858911F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69" name="Rechteck 6">
            <a:extLst>
              <a:ext uri="{FF2B5EF4-FFF2-40B4-BE49-F238E27FC236}">
                <a16:creationId xmlns:a16="http://schemas.microsoft.com/office/drawing/2014/main" id="{11E09A4A-6E53-564E-A48C-F20377C53E59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70" name="Rechteck 18">
            <a:extLst>
              <a:ext uri="{FF2B5EF4-FFF2-40B4-BE49-F238E27FC236}">
                <a16:creationId xmlns:a16="http://schemas.microsoft.com/office/drawing/2014/main" id="{D23D9F98-4575-8D7A-AB82-75C175B69BC9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71" name="Rechteck 19">
            <a:extLst>
              <a:ext uri="{FF2B5EF4-FFF2-40B4-BE49-F238E27FC236}">
                <a16:creationId xmlns:a16="http://schemas.microsoft.com/office/drawing/2014/main" id="{639F56DD-AD7D-47C5-210D-27CF143441EE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72" name="Rechteck 20">
            <a:extLst>
              <a:ext uri="{FF2B5EF4-FFF2-40B4-BE49-F238E27FC236}">
                <a16:creationId xmlns:a16="http://schemas.microsoft.com/office/drawing/2014/main" id="{2A9999BE-FE3F-8EF6-6455-CFDF1E699A40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73" name="Rechteck 21">
            <a:extLst>
              <a:ext uri="{FF2B5EF4-FFF2-40B4-BE49-F238E27FC236}">
                <a16:creationId xmlns:a16="http://schemas.microsoft.com/office/drawing/2014/main" id="{D7501B2E-1E25-D617-C0F7-E36FAE362067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74" name="Rechteck 6">
            <a:extLst>
              <a:ext uri="{FF2B5EF4-FFF2-40B4-BE49-F238E27FC236}">
                <a16:creationId xmlns:a16="http://schemas.microsoft.com/office/drawing/2014/main" id="{C8961BFD-3368-A6E3-4154-2F5601E251E2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sp>
        <p:nvSpPr>
          <p:cNvPr id="75" name="Text 10">
            <a:extLst>
              <a:ext uri="{FF2B5EF4-FFF2-40B4-BE49-F238E27FC236}">
                <a16:creationId xmlns:a16="http://schemas.microsoft.com/office/drawing/2014/main" id="{1299DABD-E19B-5BC7-57A4-D8B1D16CCD04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77" name="Text 10">
            <a:extLst>
              <a:ext uri="{FF2B5EF4-FFF2-40B4-BE49-F238E27FC236}">
                <a16:creationId xmlns:a16="http://schemas.microsoft.com/office/drawing/2014/main" id="{66CAD44C-1E75-2F35-1926-733AF5BEFD6D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sp>
        <p:nvSpPr>
          <p:cNvPr id="78" name="!!PHY_07">
            <a:extLst>
              <a:ext uri="{FF2B5EF4-FFF2-40B4-BE49-F238E27FC236}">
                <a16:creationId xmlns:a16="http://schemas.microsoft.com/office/drawing/2014/main" id="{E4F80FA9-8EA6-00F7-8E65-D8B55485F524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!!PHY_06">
            <a:extLst>
              <a:ext uri="{FF2B5EF4-FFF2-40B4-BE49-F238E27FC236}">
                <a16:creationId xmlns:a16="http://schemas.microsoft.com/office/drawing/2014/main" id="{6BCB67FD-53C4-330D-8FF0-CF38CCBC29DE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!!PHY_05">
            <a:extLst>
              <a:ext uri="{FF2B5EF4-FFF2-40B4-BE49-F238E27FC236}">
                <a16:creationId xmlns:a16="http://schemas.microsoft.com/office/drawing/2014/main" id="{2C6931F7-F03F-9598-D8E6-C9E512A1F002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!!PHY_04">
            <a:extLst>
              <a:ext uri="{FF2B5EF4-FFF2-40B4-BE49-F238E27FC236}">
                <a16:creationId xmlns:a16="http://schemas.microsoft.com/office/drawing/2014/main" id="{F49858A9-44CF-DF30-B403-5D416E1887CB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!!PHY_03">
            <a:extLst>
              <a:ext uri="{FF2B5EF4-FFF2-40B4-BE49-F238E27FC236}">
                <a16:creationId xmlns:a16="http://schemas.microsoft.com/office/drawing/2014/main" id="{291CC69D-BB6A-BA10-458D-A1C4DA45ADEB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!!PHY_02">
            <a:extLst>
              <a:ext uri="{FF2B5EF4-FFF2-40B4-BE49-F238E27FC236}">
                <a16:creationId xmlns:a16="http://schemas.microsoft.com/office/drawing/2014/main" id="{55BD0180-4CC5-B4A9-9018-B9DF4CAE82CB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!!PHY_01">
            <a:extLst>
              <a:ext uri="{FF2B5EF4-FFF2-40B4-BE49-F238E27FC236}">
                <a16:creationId xmlns:a16="http://schemas.microsoft.com/office/drawing/2014/main" id="{477C116D-099C-3BF3-10C8-3398600DB96C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Grafik 84">
            <a:extLst>
              <a:ext uri="{FF2B5EF4-FFF2-40B4-BE49-F238E27FC236}">
                <a16:creationId xmlns:a16="http://schemas.microsoft.com/office/drawing/2014/main" id="{5BF43DA8-B63E-0485-C2C6-2B6361532E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86" name="Grafik 85">
            <a:extLst>
              <a:ext uri="{FF2B5EF4-FFF2-40B4-BE49-F238E27FC236}">
                <a16:creationId xmlns:a16="http://schemas.microsoft.com/office/drawing/2014/main" id="{D64F05F6-AD34-FB72-00E5-9602B08F66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87" name="Grafik 86">
            <a:extLst>
              <a:ext uri="{FF2B5EF4-FFF2-40B4-BE49-F238E27FC236}">
                <a16:creationId xmlns:a16="http://schemas.microsoft.com/office/drawing/2014/main" id="{7513DF39-ADC5-57A3-F802-E81FFC99EB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88" name="Grafik 87">
            <a:extLst>
              <a:ext uri="{FF2B5EF4-FFF2-40B4-BE49-F238E27FC236}">
                <a16:creationId xmlns:a16="http://schemas.microsoft.com/office/drawing/2014/main" id="{67AABDCA-665D-5054-2A20-028AFCA75B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89" name="Grafik 88">
            <a:extLst>
              <a:ext uri="{FF2B5EF4-FFF2-40B4-BE49-F238E27FC236}">
                <a16:creationId xmlns:a16="http://schemas.microsoft.com/office/drawing/2014/main" id="{D489B0DE-9DE7-6593-1526-C3EDD733C7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90" name="Grafik 89">
            <a:extLst>
              <a:ext uri="{FF2B5EF4-FFF2-40B4-BE49-F238E27FC236}">
                <a16:creationId xmlns:a16="http://schemas.microsoft.com/office/drawing/2014/main" id="{8A3CDE28-63F3-4598-7ECB-4587310537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91" name="Grafik 90">
            <a:extLst>
              <a:ext uri="{FF2B5EF4-FFF2-40B4-BE49-F238E27FC236}">
                <a16:creationId xmlns:a16="http://schemas.microsoft.com/office/drawing/2014/main" id="{19ECFD0B-15A7-58DA-3FD9-3AC143C50D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sp>
        <p:nvSpPr>
          <p:cNvPr id="192" name="Freihandform: Form 191">
            <a:extLst>
              <a:ext uri="{FF2B5EF4-FFF2-40B4-BE49-F238E27FC236}">
                <a16:creationId xmlns:a16="http://schemas.microsoft.com/office/drawing/2014/main" id="{C248249C-3598-3264-5473-BE52768062B9}"/>
              </a:ext>
            </a:extLst>
          </p:cNvPr>
          <p:cNvSpPr>
            <a:spLocks/>
          </p:cNvSpPr>
          <p:nvPr/>
        </p:nvSpPr>
        <p:spPr bwMode="auto">
          <a:xfrm flipH="1">
            <a:off x="2548331" y="5067430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003B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93" name="Gruppieren 192">
            <a:extLst>
              <a:ext uri="{FF2B5EF4-FFF2-40B4-BE49-F238E27FC236}">
                <a16:creationId xmlns:a16="http://schemas.microsoft.com/office/drawing/2014/main" id="{689B894F-F919-01F7-837D-EF56FE59B2B8}"/>
              </a:ext>
            </a:extLst>
          </p:cNvPr>
          <p:cNvGrpSpPr/>
          <p:nvPr/>
        </p:nvGrpSpPr>
        <p:grpSpPr>
          <a:xfrm>
            <a:off x="2794231" y="5033211"/>
            <a:ext cx="8389994" cy="679739"/>
            <a:chOff x="2794231" y="4469029"/>
            <a:chExt cx="8389994" cy="679739"/>
          </a:xfrm>
        </p:grpSpPr>
        <p:sp>
          <p:nvSpPr>
            <p:cNvPr id="194" name="Rechteck: abgerundete Ecken 193">
              <a:extLst>
                <a:ext uri="{FF2B5EF4-FFF2-40B4-BE49-F238E27FC236}">
                  <a16:creationId xmlns:a16="http://schemas.microsoft.com/office/drawing/2014/main" id="{6CB1F282-FF8E-5DD7-DBA5-57D121701BB8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hteck: abgerundete Ecken 194">
              <a:extLst>
                <a:ext uri="{FF2B5EF4-FFF2-40B4-BE49-F238E27FC236}">
                  <a16:creationId xmlns:a16="http://schemas.microsoft.com/office/drawing/2014/main" id="{6C3199F7-B5C7-F806-D058-04E9D88129B7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hteck: abgerundete Ecken 195">
              <a:extLst>
                <a:ext uri="{FF2B5EF4-FFF2-40B4-BE49-F238E27FC236}">
                  <a16:creationId xmlns:a16="http://schemas.microsoft.com/office/drawing/2014/main" id="{A2A81F3F-A8EF-ECF0-8546-7FDE4EFAA8B0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hteck: abgerundete Ecken 196">
              <a:extLst>
                <a:ext uri="{FF2B5EF4-FFF2-40B4-BE49-F238E27FC236}">
                  <a16:creationId xmlns:a16="http://schemas.microsoft.com/office/drawing/2014/main" id="{AEBD5C5D-0F84-660D-D0EE-A05EE1A73E05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hteck: abgerundete Ecken 197">
              <a:extLst>
                <a:ext uri="{FF2B5EF4-FFF2-40B4-BE49-F238E27FC236}">
                  <a16:creationId xmlns:a16="http://schemas.microsoft.com/office/drawing/2014/main" id="{C63A26DE-526C-3D78-F06E-85450EF90C2F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hteck: abgerundete Ecken 198">
              <a:extLst>
                <a:ext uri="{FF2B5EF4-FFF2-40B4-BE49-F238E27FC236}">
                  <a16:creationId xmlns:a16="http://schemas.microsoft.com/office/drawing/2014/main" id="{49A546EC-DF7A-F5AA-921D-0990F1A332E3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hteck: abgerundete Ecken 199">
              <a:extLst>
                <a:ext uri="{FF2B5EF4-FFF2-40B4-BE49-F238E27FC236}">
                  <a16:creationId xmlns:a16="http://schemas.microsoft.com/office/drawing/2014/main" id="{110A3359-FF4E-3B9F-299D-F49BC6379BD1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1" name="Rechteck 200">
            <a:extLst>
              <a:ext uri="{FF2B5EF4-FFF2-40B4-BE49-F238E27FC236}">
                <a16:creationId xmlns:a16="http://schemas.microsoft.com/office/drawing/2014/main" id="{02500F7A-D157-196C-5098-02769E3C7825}"/>
              </a:ext>
            </a:extLst>
          </p:cNvPr>
          <p:cNvSpPr/>
          <p:nvPr/>
        </p:nvSpPr>
        <p:spPr>
          <a:xfrm>
            <a:off x="3775640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202" name="Rechteck 201">
            <a:extLst>
              <a:ext uri="{FF2B5EF4-FFF2-40B4-BE49-F238E27FC236}">
                <a16:creationId xmlns:a16="http://schemas.microsoft.com/office/drawing/2014/main" id="{AB582D9F-8004-6E34-6417-360729007B1A}"/>
              </a:ext>
            </a:extLst>
          </p:cNvPr>
          <p:cNvSpPr/>
          <p:nvPr/>
        </p:nvSpPr>
        <p:spPr>
          <a:xfrm>
            <a:off x="6355264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203" name="Rechteck 202">
            <a:extLst>
              <a:ext uri="{FF2B5EF4-FFF2-40B4-BE49-F238E27FC236}">
                <a16:creationId xmlns:a16="http://schemas.microsoft.com/office/drawing/2014/main" id="{D166066B-C758-96E0-197A-D66D9877A0AE}"/>
              </a:ext>
            </a:extLst>
          </p:cNvPr>
          <p:cNvSpPr/>
          <p:nvPr/>
        </p:nvSpPr>
        <p:spPr>
          <a:xfrm>
            <a:off x="8934888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204" name="Rechteck 203">
            <a:extLst>
              <a:ext uri="{FF2B5EF4-FFF2-40B4-BE49-F238E27FC236}">
                <a16:creationId xmlns:a16="http://schemas.microsoft.com/office/drawing/2014/main" id="{989021BE-06FB-A0B1-553E-6A1F26967F2F}"/>
              </a:ext>
            </a:extLst>
          </p:cNvPr>
          <p:cNvSpPr/>
          <p:nvPr/>
        </p:nvSpPr>
        <p:spPr>
          <a:xfrm>
            <a:off x="2485828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205" name="Rechteck 204">
            <a:extLst>
              <a:ext uri="{FF2B5EF4-FFF2-40B4-BE49-F238E27FC236}">
                <a16:creationId xmlns:a16="http://schemas.microsoft.com/office/drawing/2014/main" id="{BEEAD856-8085-406E-C6A5-48567A452798}"/>
              </a:ext>
            </a:extLst>
          </p:cNvPr>
          <p:cNvSpPr/>
          <p:nvPr/>
        </p:nvSpPr>
        <p:spPr>
          <a:xfrm>
            <a:off x="5065452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206" name="Rechteck 205">
            <a:extLst>
              <a:ext uri="{FF2B5EF4-FFF2-40B4-BE49-F238E27FC236}">
                <a16:creationId xmlns:a16="http://schemas.microsoft.com/office/drawing/2014/main" id="{207EC3DC-89DE-C72F-E759-6FE99EAFD52D}"/>
              </a:ext>
            </a:extLst>
          </p:cNvPr>
          <p:cNvSpPr/>
          <p:nvPr/>
        </p:nvSpPr>
        <p:spPr>
          <a:xfrm>
            <a:off x="7645076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207" name="Rechteck 206">
            <a:extLst>
              <a:ext uri="{FF2B5EF4-FFF2-40B4-BE49-F238E27FC236}">
                <a16:creationId xmlns:a16="http://schemas.microsoft.com/office/drawing/2014/main" id="{65440843-C33A-0069-3B2C-13B2A3DC1B10}"/>
              </a:ext>
            </a:extLst>
          </p:cNvPr>
          <p:cNvSpPr/>
          <p:nvPr/>
        </p:nvSpPr>
        <p:spPr>
          <a:xfrm>
            <a:off x="10224697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208" name="Grafik 207">
            <a:extLst>
              <a:ext uri="{FF2B5EF4-FFF2-40B4-BE49-F238E27FC236}">
                <a16:creationId xmlns:a16="http://schemas.microsoft.com/office/drawing/2014/main" id="{1F17C88D-E49E-7021-554F-3F3E130FC58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2867172" y="5044279"/>
            <a:ext cx="459434" cy="459434"/>
          </a:xfrm>
          <a:prstGeom prst="rect">
            <a:avLst/>
          </a:prstGeom>
        </p:spPr>
      </p:pic>
      <p:pic>
        <p:nvPicPr>
          <p:cNvPr id="209" name="Grafik 208">
            <a:extLst>
              <a:ext uri="{FF2B5EF4-FFF2-40B4-BE49-F238E27FC236}">
                <a16:creationId xmlns:a16="http://schemas.microsoft.com/office/drawing/2014/main" id="{F0C825F4-8656-0B6B-93D8-FFC930384C4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5473867" y="5044279"/>
            <a:ext cx="459434" cy="459434"/>
          </a:xfrm>
          <a:prstGeom prst="rect">
            <a:avLst/>
          </a:prstGeom>
        </p:spPr>
      </p:pic>
      <p:pic>
        <p:nvPicPr>
          <p:cNvPr id="210" name="Grafik 209">
            <a:extLst>
              <a:ext uri="{FF2B5EF4-FFF2-40B4-BE49-F238E27FC236}">
                <a16:creationId xmlns:a16="http://schemas.microsoft.com/office/drawing/2014/main" id="{E77946B5-BC90-9846-35BF-3FD7E49F5EB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6759512" y="5044279"/>
            <a:ext cx="459434" cy="459434"/>
          </a:xfrm>
          <a:prstGeom prst="rect">
            <a:avLst/>
          </a:prstGeom>
        </p:spPr>
      </p:pic>
      <p:pic>
        <p:nvPicPr>
          <p:cNvPr id="211" name="Grafik 210">
            <a:extLst>
              <a:ext uri="{FF2B5EF4-FFF2-40B4-BE49-F238E27FC236}">
                <a16:creationId xmlns:a16="http://schemas.microsoft.com/office/drawing/2014/main" id="{C7329822-8B66-DD34-75F5-033F83722AF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8048982" y="5044279"/>
            <a:ext cx="459434" cy="459434"/>
          </a:xfrm>
          <a:prstGeom prst="rect">
            <a:avLst/>
          </a:prstGeom>
        </p:spPr>
      </p:pic>
      <p:pic>
        <p:nvPicPr>
          <p:cNvPr id="212" name="Grafik 211">
            <a:extLst>
              <a:ext uri="{FF2B5EF4-FFF2-40B4-BE49-F238E27FC236}">
                <a16:creationId xmlns:a16="http://schemas.microsoft.com/office/drawing/2014/main" id="{0A3AC63C-4778-476A-26FE-C7C4C926FCD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9309851" y="5044279"/>
            <a:ext cx="459434" cy="459434"/>
          </a:xfrm>
          <a:prstGeom prst="rect">
            <a:avLst/>
          </a:prstGeom>
        </p:spPr>
      </p:pic>
      <p:pic>
        <p:nvPicPr>
          <p:cNvPr id="213" name="Grafik 212">
            <a:extLst>
              <a:ext uri="{FF2B5EF4-FFF2-40B4-BE49-F238E27FC236}">
                <a16:creationId xmlns:a16="http://schemas.microsoft.com/office/drawing/2014/main" id="{EFED043E-E878-778A-D0E4-6B0380D553A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10631927" y="5044279"/>
            <a:ext cx="459434" cy="459434"/>
          </a:xfrm>
          <a:prstGeom prst="rect">
            <a:avLst/>
          </a:prstGeom>
        </p:spPr>
      </p:pic>
      <p:pic>
        <p:nvPicPr>
          <p:cNvPr id="214" name="Grafik 213">
            <a:extLst>
              <a:ext uri="{FF2B5EF4-FFF2-40B4-BE49-F238E27FC236}">
                <a16:creationId xmlns:a16="http://schemas.microsoft.com/office/drawing/2014/main" id="{9D097067-3E19-1718-2A65-F2E799C9C19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4177900" y="5044278"/>
            <a:ext cx="459434" cy="459434"/>
          </a:xfrm>
          <a:prstGeom prst="rect">
            <a:avLst/>
          </a:prstGeom>
        </p:spPr>
      </p:pic>
      <p:grpSp>
        <p:nvGrpSpPr>
          <p:cNvPr id="246" name="Gruppieren 245">
            <a:extLst>
              <a:ext uri="{FF2B5EF4-FFF2-40B4-BE49-F238E27FC236}">
                <a16:creationId xmlns:a16="http://schemas.microsoft.com/office/drawing/2014/main" id="{A0EB4716-E336-ACB8-5F60-860FDB6CAA60}"/>
              </a:ext>
            </a:extLst>
          </p:cNvPr>
          <p:cNvGrpSpPr/>
          <p:nvPr/>
        </p:nvGrpSpPr>
        <p:grpSpPr>
          <a:xfrm>
            <a:off x="4412588" y="2900344"/>
            <a:ext cx="5159248" cy="720000"/>
            <a:chOff x="4412588" y="2649434"/>
            <a:chExt cx="5159248" cy="432000"/>
          </a:xfrm>
        </p:grpSpPr>
        <p:cxnSp>
          <p:nvCxnSpPr>
            <p:cNvPr id="247" name="Gerader Verbinder 246">
              <a:extLst>
                <a:ext uri="{FF2B5EF4-FFF2-40B4-BE49-F238E27FC236}">
                  <a16:creationId xmlns:a16="http://schemas.microsoft.com/office/drawing/2014/main" id="{17BAFD63-3326-9FD8-2EE6-E028A4029D52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Gerader Verbinder 247">
              <a:extLst>
                <a:ext uri="{FF2B5EF4-FFF2-40B4-BE49-F238E27FC236}">
                  <a16:creationId xmlns:a16="http://schemas.microsoft.com/office/drawing/2014/main" id="{A256C583-13E7-2CE1-99F8-A760E83D543A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Gerader Verbinder 248">
              <a:extLst>
                <a:ext uri="{FF2B5EF4-FFF2-40B4-BE49-F238E27FC236}">
                  <a16:creationId xmlns:a16="http://schemas.microsoft.com/office/drawing/2014/main" id="{A72CB095-A37A-2254-A2DA-3ECB81AACDA5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Gerader Verbinder 249">
              <a:extLst>
                <a:ext uri="{FF2B5EF4-FFF2-40B4-BE49-F238E27FC236}">
                  <a16:creationId xmlns:a16="http://schemas.microsoft.com/office/drawing/2014/main" id="{F9EF576C-3FFE-98AB-08A7-1FC181A17E19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!!LineMonitor">
            <a:extLst>
              <a:ext uri="{FF2B5EF4-FFF2-40B4-BE49-F238E27FC236}">
                <a16:creationId xmlns:a16="http://schemas.microsoft.com/office/drawing/2014/main" id="{CDC240AE-FFD0-2034-65E5-1FE7550D74A6}"/>
              </a:ext>
            </a:extLst>
          </p:cNvPr>
          <p:cNvCxnSpPr/>
          <p:nvPr/>
        </p:nvCxnSpPr>
        <p:spPr>
          <a:xfrm>
            <a:off x="4432300" y="3244547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D87985AA-A508-5BD4-F508-A97E8CA672AE}"/>
              </a:ext>
            </a:extLst>
          </p:cNvPr>
          <p:cNvSpPr/>
          <p:nvPr/>
        </p:nvSpPr>
        <p:spPr>
          <a:xfrm>
            <a:off x="6661759" y="3130795"/>
            <a:ext cx="713758" cy="22750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Monitor</a:t>
            </a:r>
          </a:p>
        </p:txBody>
      </p:sp>
      <p:grpSp>
        <p:nvGrpSpPr>
          <p:cNvPr id="218" name="Gruppieren 217">
            <a:extLst>
              <a:ext uri="{FF2B5EF4-FFF2-40B4-BE49-F238E27FC236}">
                <a16:creationId xmlns:a16="http://schemas.microsoft.com/office/drawing/2014/main" id="{3BF44267-A540-6A6F-4E88-D72C8A6FE5E5}"/>
              </a:ext>
            </a:extLst>
          </p:cNvPr>
          <p:cNvGrpSpPr/>
          <p:nvPr/>
        </p:nvGrpSpPr>
        <p:grpSpPr>
          <a:xfrm>
            <a:off x="1552575" y="7082619"/>
            <a:ext cx="9869208" cy="684238"/>
            <a:chOff x="1552575" y="7082619"/>
            <a:chExt cx="9869208" cy="684238"/>
          </a:xfrm>
        </p:grpSpPr>
        <p:sp>
          <p:nvSpPr>
            <p:cNvPr id="3" name="Freihandform: Form 2">
              <a:extLst>
                <a:ext uri="{FF2B5EF4-FFF2-40B4-BE49-F238E27FC236}">
                  <a16:creationId xmlns:a16="http://schemas.microsoft.com/office/drawing/2014/main" id="{7AEF8468-5446-BFDE-8D76-578BEE876BF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7082619"/>
              <a:ext cx="8873452" cy="684238"/>
            </a:xfrm>
            <a:custGeom>
              <a:avLst/>
              <a:gdLst>
                <a:gd name="csX0" fmla="*/ 8325321 w 8873452"/>
                <a:gd name="csY0" fmla="*/ 97 h 684238"/>
                <a:gd name="csX1" fmla="*/ 8300625 w 8873452"/>
                <a:gd name="csY1" fmla="*/ 97 h 684238"/>
                <a:gd name="csX2" fmla="*/ 7004389 w 8873452"/>
                <a:gd name="csY2" fmla="*/ 97 h 684238"/>
                <a:gd name="csX3" fmla="*/ 6982482 w 8873452"/>
                <a:gd name="csY3" fmla="*/ 97 h 684238"/>
                <a:gd name="csX4" fmla="*/ 6979693 w 8873452"/>
                <a:gd name="csY4" fmla="*/ 97 h 684238"/>
                <a:gd name="csX5" fmla="*/ 5752245 w 8873452"/>
                <a:gd name="csY5" fmla="*/ 97 h 684238"/>
                <a:gd name="csX6" fmla="*/ 5661550 w 8873452"/>
                <a:gd name="csY6" fmla="*/ 97 h 684238"/>
                <a:gd name="csX7" fmla="*/ 4431820 w 8873452"/>
                <a:gd name="csY7" fmla="*/ 97 h 684238"/>
                <a:gd name="csX8" fmla="*/ 4431313 w 8873452"/>
                <a:gd name="csY8" fmla="*/ 97 h 684238"/>
                <a:gd name="csX9" fmla="*/ 3110888 w 8873452"/>
                <a:gd name="csY9" fmla="*/ 97 h 684238"/>
                <a:gd name="csX10" fmla="*/ 3099191 w 8873452"/>
                <a:gd name="csY10" fmla="*/ 1168 h 684238"/>
                <a:gd name="csX11" fmla="*/ 3088981 w 8873452"/>
                <a:gd name="csY11" fmla="*/ 97 h 684238"/>
                <a:gd name="csX12" fmla="*/ 1858744 w 8873452"/>
                <a:gd name="csY12" fmla="*/ 97 h 684238"/>
                <a:gd name="csX13" fmla="*/ 1768049 w 8873452"/>
                <a:gd name="csY13" fmla="*/ 97 h 684238"/>
                <a:gd name="csX14" fmla="*/ 537812 w 8873452"/>
                <a:gd name="csY14" fmla="*/ 97 h 684238"/>
                <a:gd name="csX15" fmla="*/ 453868 w 8873452"/>
                <a:gd name="csY15" fmla="*/ 19243 h 684238"/>
                <a:gd name="csX16" fmla="*/ 55204 w 8873452"/>
                <a:gd name="csY16" fmla="*/ 246340 h 684238"/>
                <a:gd name="csX17" fmla="*/ 61340 w 8873452"/>
                <a:gd name="csY17" fmla="*/ 434306 h 684238"/>
                <a:gd name="csX18" fmla="*/ 449964 w 8873452"/>
                <a:gd name="csY18" fmla="*/ 660284 h 684238"/>
                <a:gd name="csX19" fmla="*/ 551059 w 8873452"/>
                <a:gd name="csY19" fmla="*/ 684042 h 684238"/>
                <a:gd name="csX20" fmla="*/ 1781296 w 8873452"/>
                <a:gd name="csY20" fmla="*/ 684042 h 684238"/>
                <a:gd name="csX21" fmla="*/ 1866135 w 8873452"/>
                <a:gd name="csY21" fmla="*/ 684042 h 684238"/>
                <a:gd name="csX22" fmla="*/ 3096372 w 8873452"/>
                <a:gd name="csY22" fmla="*/ 684042 h 684238"/>
                <a:gd name="csX23" fmla="*/ 3111514 w 8873452"/>
                <a:gd name="csY23" fmla="*/ 682848 h 684238"/>
                <a:gd name="csX24" fmla="*/ 3124135 w 8873452"/>
                <a:gd name="csY24" fmla="*/ 684042 h 684238"/>
                <a:gd name="csX25" fmla="*/ 4439211 w 8873452"/>
                <a:gd name="csY25" fmla="*/ 684042 h 684238"/>
                <a:gd name="csX26" fmla="*/ 4442128 w 8873452"/>
                <a:gd name="csY26" fmla="*/ 683812 h 684238"/>
                <a:gd name="csX27" fmla="*/ 4444560 w 8873452"/>
                <a:gd name="csY27" fmla="*/ 684042 h 684238"/>
                <a:gd name="csX28" fmla="*/ 5674797 w 8873452"/>
                <a:gd name="csY28" fmla="*/ 684042 h 684238"/>
                <a:gd name="csX29" fmla="*/ 5759636 w 8873452"/>
                <a:gd name="csY29" fmla="*/ 684042 h 684238"/>
                <a:gd name="csX30" fmla="*/ 6989873 w 8873452"/>
                <a:gd name="csY30" fmla="*/ 684042 h 684238"/>
                <a:gd name="csX31" fmla="*/ 6991547 w 8873452"/>
                <a:gd name="csY31" fmla="*/ 683910 h 684238"/>
                <a:gd name="csX32" fmla="*/ 6992940 w 8873452"/>
                <a:gd name="csY32" fmla="*/ 684042 h 684238"/>
                <a:gd name="csX33" fmla="*/ 7017634 w 8873452"/>
                <a:gd name="csY33" fmla="*/ 684042 h 684238"/>
                <a:gd name="csX34" fmla="*/ 7017636 w 8873452"/>
                <a:gd name="csY34" fmla="*/ 684042 h 684238"/>
                <a:gd name="csX35" fmla="*/ 8332712 w 8873452"/>
                <a:gd name="csY35" fmla="*/ 684042 h 684238"/>
                <a:gd name="csX36" fmla="*/ 8419584 w 8873452"/>
                <a:gd name="csY36" fmla="*/ 665036 h 684238"/>
                <a:gd name="csX37" fmla="*/ 8818248 w 8873452"/>
                <a:gd name="csY37" fmla="*/ 437939 h 684238"/>
                <a:gd name="csX38" fmla="*/ 8812113 w 8873452"/>
                <a:gd name="csY38" fmla="*/ 249973 h 684238"/>
                <a:gd name="csX39" fmla="*/ 8423488 w 8873452"/>
                <a:gd name="csY39" fmla="*/ 23995 h 684238"/>
                <a:gd name="csX40" fmla="*/ 8325321 w 8873452"/>
                <a:gd name="csY40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8873452" h="684238">
                  <a:moveTo>
                    <a:pt x="8325321" y="97"/>
                  </a:moveTo>
                  <a:lnTo>
                    <a:pt x="8300625" y="97"/>
                  </a:lnTo>
                  <a:lnTo>
                    <a:pt x="7004389" y="97"/>
                  </a:lnTo>
                  <a:lnTo>
                    <a:pt x="6982482" y="97"/>
                  </a:lnTo>
                  <a:lnTo>
                    <a:pt x="6979693" y="97"/>
                  </a:lnTo>
                  <a:lnTo>
                    <a:pt x="5752245" y="97"/>
                  </a:lnTo>
                  <a:lnTo>
                    <a:pt x="5661550" y="97"/>
                  </a:lnTo>
                  <a:lnTo>
                    <a:pt x="4431820" y="97"/>
                  </a:lnTo>
                  <a:lnTo>
                    <a:pt x="4431313" y="97"/>
                  </a:lnTo>
                  <a:lnTo>
                    <a:pt x="3110888" y="97"/>
                  </a:lnTo>
                  <a:lnTo>
                    <a:pt x="3099191" y="1168"/>
                  </a:lnTo>
                  <a:lnTo>
                    <a:pt x="3088981" y="97"/>
                  </a:lnTo>
                  <a:lnTo>
                    <a:pt x="1858744" y="97"/>
                  </a:lnTo>
                  <a:lnTo>
                    <a:pt x="1768049" y="97"/>
                  </a:lnTo>
                  <a:lnTo>
                    <a:pt x="537812" y="97"/>
                  </a:lnTo>
                  <a:cubicBezTo>
                    <a:pt x="508111" y="-741"/>
                    <a:pt x="478410" y="5268"/>
                    <a:pt x="453868" y="19243"/>
                  </a:cubicBezTo>
                  <a:lnTo>
                    <a:pt x="55204" y="246340"/>
                  </a:lnTo>
                  <a:cubicBezTo>
                    <a:pt x="-24696" y="291759"/>
                    <a:pt x="-13680" y="390703"/>
                    <a:pt x="61340" y="434306"/>
                  </a:cubicBezTo>
                  <a:lnTo>
                    <a:pt x="449964" y="660284"/>
                  </a:lnTo>
                  <a:cubicBezTo>
                    <a:pt x="478968" y="677054"/>
                    <a:pt x="515501" y="685579"/>
                    <a:pt x="551059" y="684042"/>
                  </a:cubicBezTo>
                  <a:lnTo>
                    <a:pt x="1781296" y="684042"/>
                  </a:lnTo>
                  <a:lnTo>
                    <a:pt x="1866135" y="684042"/>
                  </a:lnTo>
                  <a:lnTo>
                    <a:pt x="3096372" y="684042"/>
                  </a:lnTo>
                  <a:lnTo>
                    <a:pt x="3111514" y="682848"/>
                  </a:lnTo>
                  <a:lnTo>
                    <a:pt x="3124135" y="684042"/>
                  </a:lnTo>
                  <a:lnTo>
                    <a:pt x="4439211" y="684042"/>
                  </a:lnTo>
                  <a:lnTo>
                    <a:pt x="4442128" y="683812"/>
                  </a:lnTo>
                  <a:lnTo>
                    <a:pt x="4444560" y="684042"/>
                  </a:lnTo>
                  <a:lnTo>
                    <a:pt x="5674797" y="684042"/>
                  </a:lnTo>
                  <a:lnTo>
                    <a:pt x="5759636" y="684042"/>
                  </a:lnTo>
                  <a:lnTo>
                    <a:pt x="6989873" y="684042"/>
                  </a:lnTo>
                  <a:lnTo>
                    <a:pt x="6991547" y="683910"/>
                  </a:lnTo>
                  <a:lnTo>
                    <a:pt x="6992940" y="684042"/>
                  </a:lnTo>
                  <a:lnTo>
                    <a:pt x="7017634" y="684042"/>
                  </a:lnTo>
                  <a:lnTo>
                    <a:pt x="7017636" y="684042"/>
                  </a:lnTo>
                  <a:lnTo>
                    <a:pt x="8332712" y="684042"/>
                  </a:lnTo>
                  <a:cubicBezTo>
                    <a:pt x="8363389" y="685439"/>
                    <a:pt x="8394206" y="679430"/>
                    <a:pt x="8419584" y="665036"/>
                  </a:cubicBezTo>
                  <a:lnTo>
                    <a:pt x="8818248" y="437939"/>
                  </a:lnTo>
                  <a:cubicBezTo>
                    <a:pt x="8898148" y="392380"/>
                    <a:pt x="8887132" y="293576"/>
                    <a:pt x="8812113" y="249973"/>
                  </a:cubicBezTo>
                  <a:lnTo>
                    <a:pt x="8423488" y="23995"/>
                  </a:lnTo>
                  <a:cubicBezTo>
                    <a:pt x="8395321" y="7644"/>
                    <a:pt x="8359903" y="-1021"/>
                    <a:pt x="8325321" y="97"/>
                  </a:cubicBezTo>
                  <a:close/>
                </a:path>
              </a:pathLst>
            </a:custGeom>
            <a:solidFill>
              <a:srgbClr val="5FCDB8">
                <a:alpha val="23000"/>
              </a:srgbClr>
            </a:solidFill>
            <a:ln>
              <a:gradFill>
                <a:gsLst>
                  <a:gs pos="53000">
                    <a:srgbClr val="5FCDB8">
                      <a:alpha val="0"/>
                    </a:srgbClr>
                  </a:gs>
                  <a:gs pos="100000">
                    <a:srgbClr val="5FCDB8"/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C57BBBEA-1073-07B7-E60A-C92D6619D358}"/>
                </a:ext>
              </a:extLst>
            </p:cNvPr>
            <p:cNvSpPr/>
            <p:nvPr/>
          </p:nvSpPr>
          <p:spPr>
            <a:xfrm>
              <a:off x="1552575" y="7477125"/>
              <a:ext cx="287042" cy="28704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2" name="Rechteck: obere Ecken abgerundet 231">
            <a:extLst>
              <a:ext uri="{FF2B5EF4-FFF2-40B4-BE49-F238E27FC236}">
                <a16:creationId xmlns:a16="http://schemas.microsoft.com/office/drawing/2014/main" id="{4B0FC25C-DA7C-E223-59AC-00CB2D4DD4BC}"/>
              </a:ext>
            </a:extLst>
          </p:cNvPr>
          <p:cNvSpPr/>
          <p:nvPr/>
        </p:nvSpPr>
        <p:spPr>
          <a:xfrm>
            <a:off x="2266950" y="3111639"/>
            <a:ext cx="179125" cy="162000"/>
          </a:xfrm>
          <a:prstGeom prst="round2SameRect">
            <a:avLst/>
          </a:prstGeom>
          <a:solidFill>
            <a:srgbClr val="5FCDB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</a:p>
        </p:txBody>
      </p:sp>
      <p:sp>
        <p:nvSpPr>
          <p:cNvPr id="251" name="Rechteck: obere Ecken abgerundet 250">
            <a:extLst>
              <a:ext uri="{FF2B5EF4-FFF2-40B4-BE49-F238E27FC236}">
                <a16:creationId xmlns:a16="http://schemas.microsoft.com/office/drawing/2014/main" id="{8CA56E52-D8C1-51DD-4095-93A619EF415E}"/>
              </a:ext>
            </a:extLst>
          </p:cNvPr>
          <p:cNvSpPr/>
          <p:nvPr/>
        </p:nvSpPr>
        <p:spPr>
          <a:xfrm>
            <a:off x="2466391" y="3111639"/>
            <a:ext cx="179125" cy="162000"/>
          </a:xfrm>
          <a:prstGeom prst="round2Same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</a:p>
        </p:txBody>
      </p:sp>
      <p:sp>
        <p:nvSpPr>
          <p:cNvPr id="252" name="Rechteck: obere Ecken abgerundet 251">
            <a:extLst>
              <a:ext uri="{FF2B5EF4-FFF2-40B4-BE49-F238E27FC236}">
                <a16:creationId xmlns:a16="http://schemas.microsoft.com/office/drawing/2014/main" id="{7D38C99C-33FA-3A25-D04F-ED6435F8BA3B}"/>
              </a:ext>
            </a:extLst>
          </p:cNvPr>
          <p:cNvSpPr/>
          <p:nvPr/>
        </p:nvSpPr>
        <p:spPr>
          <a:xfrm>
            <a:off x="2665832" y="3111639"/>
            <a:ext cx="179125" cy="162000"/>
          </a:xfrm>
          <a:prstGeom prst="round2SameRect">
            <a:avLst/>
          </a:prstGeom>
          <a:solidFill>
            <a:srgbClr val="5FCDB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</a:p>
        </p:txBody>
      </p: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8A05C78E-53CA-FBB5-5E5D-4F5CC935A5F1}"/>
              </a:ext>
            </a:extLst>
          </p:cNvPr>
          <p:cNvGrpSpPr/>
          <p:nvPr/>
        </p:nvGrpSpPr>
        <p:grpSpPr>
          <a:xfrm>
            <a:off x="4412588" y="3482189"/>
            <a:ext cx="5159248" cy="688406"/>
            <a:chOff x="4412588" y="2649434"/>
            <a:chExt cx="5159248" cy="432000"/>
          </a:xfrm>
        </p:grpSpPr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6D33EB39-C57F-B0D6-1344-E7A57EA513E8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30ECF6CB-1EC8-ED50-2F1F-3D762FD915DA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F2664F70-9E68-25C7-EDB3-1A2D0EDAE01F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7CE64AEB-B817-BA1A-34C4-85655846235F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eenline">
            <a:extLst>
              <a:ext uri="{FF2B5EF4-FFF2-40B4-BE49-F238E27FC236}">
                <a16:creationId xmlns:a16="http://schemas.microsoft.com/office/drawing/2014/main" id="{796E9C0A-91CD-1DD3-0229-A0D516F4B0C0}"/>
              </a:ext>
            </a:extLst>
          </p:cNvPr>
          <p:cNvGrpSpPr/>
          <p:nvPr/>
        </p:nvGrpSpPr>
        <p:grpSpPr>
          <a:xfrm>
            <a:off x="4412588" y="3379741"/>
            <a:ext cx="5159248" cy="330559"/>
            <a:chOff x="4412588" y="2649434"/>
            <a:chExt cx="5159248" cy="432000"/>
          </a:xfrm>
        </p:grpSpPr>
        <p:cxnSp>
          <p:nvCxnSpPr>
            <p:cNvPr id="254" name="!!greenline_01">
              <a:extLst>
                <a:ext uri="{FF2B5EF4-FFF2-40B4-BE49-F238E27FC236}">
                  <a16:creationId xmlns:a16="http://schemas.microsoft.com/office/drawing/2014/main" id="{AFEA91F6-B2AE-1C6F-98F6-B599ADCBAC7D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!!greenline_02">
              <a:extLst>
                <a:ext uri="{FF2B5EF4-FFF2-40B4-BE49-F238E27FC236}">
                  <a16:creationId xmlns:a16="http://schemas.microsoft.com/office/drawing/2014/main" id="{CB5839EE-5268-018C-BD34-69123E04FC25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!!greenline_03">
              <a:extLst>
                <a:ext uri="{FF2B5EF4-FFF2-40B4-BE49-F238E27FC236}">
                  <a16:creationId xmlns:a16="http://schemas.microsoft.com/office/drawing/2014/main" id="{AD807F26-2A1F-5800-8A4A-0E18CFBEA31A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!!greenline_04">
              <a:extLst>
                <a:ext uri="{FF2B5EF4-FFF2-40B4-BE49-F238E27FC236}">
                  <a16:creationId xmlns:a16="http://schemas.microsoft.com/office/drawing/2014/main" id="{B027EA5C-77E1-E82C-48AE-9FA722A471DF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DB80F1E4-F3A7-A714-A2A9-EAD9FDD33B89}"/>
              </a:ext>
            </a:extLst>
          </p:cNvPr>
          <p:cNvGrpSpPr/>
          <p:nvPr/>
        </p:nvGrpSpPr>
        <p:grpSpPr>
          <a:xfrm flipH="1">
            <a:off x="4304588" y="4066331"/>
            <a:ext cx="216000" cy="216000"/>
            <a:chOff x="8346742" y="3023527"/>
            <a:chExt cx="178224" cy="178224"/>
          </a:xfrm>
        </p:grpSpPr>
        <p:sp>
          <p:nvSpPr>
            <p:cNvPr id="22" name="Oval 22">
              <a:extLst>
                <a:ext uri="{FF2B5EF4-FFF2-40B4-BE49-F238E27FC236}">
                  <a16:creationId xmlns:a16="http://schemas.microsoft.com/office/drawing/2014/main" id="{97D8B921-50DA-AE7F-24D9-619AE3F2BE36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D5903253-C460-E2A0-EFC3-B00283D18D7F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EB3C48B-DB07-2DFF-8ED7-3F2EF3056839}"/>
              </a:ext>
            </a:extLst>
          </p:cNvPr>
          <p:cNvGrpSpPr/>
          <p:nvPr/>
        </p:nvGrpSpPr>
        <p:grpSpPr>
          <a:xfrm flipH="1">
            <a:off x="5595394" y="4066331"/>
            <a:ext cx="216000" cy="216000"/>
            <a:chOff x="8346742" y="3023527"/>
            <a:chExt cx="178224" cy="178224"/>
          </a:xfrm>
        </p:grpSpPr>
        <p:sp>
          <p:nvSpPr>
            <p:cNvPr id="25" name="Oval 22">
              <a:extLst>
                <a:ext uri="{FF2B5EF4-FFF2-40B4-BE49-F238E27FC236}">
                  <a16:creationId xmlns:a16="http://schemas.microsoft.com/office/drawing/2014/main" id="{90B1B6AF-62CD-2631-A34A-0E087E43EB1F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0D9F582F-856E-1861-32D8-E1D487778C71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679CF4D6-111A-4E75-BD15-8173A688FE31}"/>
              </a:ext>
            </a:extLst>
          </p:cNvPr>
          <p:cNvGrpSpPr/>
          <p:nvPr/>
        </p:nvGrpSpPr>
        <p:grpSpPr>
          <a:xfrm flipH="1">
            <a:off x="8184549" y="4066331"/>
            <a:ext cx="216000" cy="216000"/>
            <a:chOff x="8346742" y="3023527"/>
            <a:chExt cx="178224" cy="178224"/>
          </a:xfrm>
        </p:grpSpPr>
        <p:sp>
          <p:nvSpPr>
            <p:cNvPr id="28" name="Oval 22">
              <a:extLst>
                <a:ext uri="{FF2B5EF4-FFF2-40B4-BE49-F238E27FC236}">
                  <a16:creationId xmlns:a16="http://schemas.microsoft.com/office/drawing/2014/main" id="{24D88B80-686A-2A38-ED57-9A6CED6C5A99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0071106A-14A8-D5D0-D6DD-FFAA759B7667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9F473B60-48C0-99B6-5E5A-268C1F251D8B}"/>
              </a:ext>
            </a:extLst>
          </p:cNvPr>
          <p:cNvGrpSpPr/>
          <p:nvPr/>
        </p:nvGrpSpPr>
        <p:grpSpPr>
          <a:xfrm flipH="1">
            <a:off x="9467812" y="4066331"/>
            <a:ext cx="216000" cy="216000"/>
            <a:chOff x="8346742" y="3023527"/>
            <a:chExt cx="178224" cy="178224"/>
          </a:xfrm>
        </p:grpSpPr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BF9745C6-3CD8-1686-477D-3826AB513FA2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9525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8D928CF2-09F8-5219-1788-0523C45179B2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39" name="!!LineRec">
            <a:extLst>
              <a:ext uri="{FF2B5EF4-FFF2-40B4-BE49-F238E27FC236}">
                <a16:creationId xmlns:a16="http://schemas.microsoft.com/office/drawing/2014/main" id="{7098D324-4DA8-8212-2E71-EA597D5C311D}"/>
              </a:ext>
            </a:extLst>
          </p:cNvPr>
          <p:cNvCxnSpPr/>
          <p:nvPr/>
        </p:nvCxnSpPr>
        <p:spPr>
          <a:xfrm>
            <a:off x="4432300" y="3826392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eck: abgerundete Ecken 39">
            <a:extLst>
              <a:ext uri="{FF2B5EF4-FFF2-40B4-BE49-F238E27FC236}">
                <a16:creationId xmlns:a16="http://schemas.microsoft.com/office/drawing/2014/main" id="{252E0944-853C-733A-17C7-76CC645BE0B1}"/>
              </a:ext>
            </a:extLst>
          </p:cNvPr>
          <p:cNvSpPr/>
          <p:nvPr/>
        </p:nvSpPr>
        <p:spPr>
          <a:xfrm>
            <a:off x="6450002" y="3670075"/>
            <a:ext cx="1137121" cy="312634"/>
          </a:xfrm>
          <a:prstGeom prst="roundRect">
            <a:avLst/>
          </a:prstGeom>
          <a:solidFill>
            <a:srgbClr val="5FCDB8"/>
          </a:solidFill>
          <a:ln>
            <a:noFill/>
          </a:ln>
          <a:effectLst>
            <a:outerShdw blurRad="317500" algn="ctr" rotWithShape="0">
              <a:srgbClr val="5FCDB8">
                <a:alpha val="5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600">
                <a:solidFill>
                  <a:schemeClr val="bg2">
                    <a:lumMod val="50000"/>
                  </a:schemeClr>
                </a:solidFill>
                <a:latin typeface="+mj-lt"/>
              </a:rPr>
              <a:t>Reconcile</a:t>
            </a:r>
          </a:p>
        </p:txBody>
      </p:sp>
      <p:grpSp>
        <p:nvGrpSpPr>
          <p:cNvPr id="41" name="!!Group 5B">
            <a:extLst>
              <a:ext uri="{FF2B5EF4-FFF2-40B4-BE49-F238E27FC236}">
                <a16:creationId xmlns:a16="http://schemas.microsoft.com/office/drawing/2014/main" id="{4789BBEB-4583-67F9-4F83-9B599E32672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10875" y="3736260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7A882579-0B05-4E77-066D-8810B0333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A2B101EA-5A5D-2624-2E41-413A4BBC2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!!Group 5A">
            <a:extLst>
              <a:ext uri="{FF2B5EF4-FFF2-40B4-BE49-F238E27FC236}">
                <a16:creationId xmlns:a16="http://schemas.microsoft.com/office/drawing/2014/main" id="{E66546B9-9E5E-9E79-7A45-20D9039BE4E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19402" y="3736260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133690C4-598B-E7C9-30BC-A83514AD7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5FCBF3CF-B5CA-7F1B-2164-5541A0CC7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!!Group 5D">
            <a:extLst>
              <a:ext uri="{FF2B5EF4-FFF2-40B4-BE49-F238E27FC236}">
                <a16:creationId xmlns:a16="http://schemas.microsoft.com/office/drawing/2014/main" id="{78FFB553-FE87-989B-C8FD-92BE468C7F4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0710" y="3736260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9A62F1AF-F3C1-8582-FCA9-7B4F3AFED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AC5B145A-99A1-FD90-FCCD-EF1740AE1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!!Group 5C">
            <a:extLst>
              <a:ext uri="{FF2B5EF4-FFF2-40B4-BE49-F238E27FC236}">
                <a16:creationId xmlns:a16="http://schemas.microsoft.com/office/drawing/2014/main" id="{AE6962A0-4F79-DD78-482B-C0017233AA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9237" y="3736260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B6F674C4-300E-06F9-9B04-081CD1676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ECE41F05-F2C4-E494-014A-A4EE6BA61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03" name="Rechteck: abgerundete Ecken 102">
            <a:extLst>
              <a:ext uri="{FF2B5EF4-FFF2-40B4-BE49-F238E27FC236}">
                <a16:creationId xmlns:a16="http://schemas.microsoft.com/office/drawing/2014/main" id="{B2C67968-FB11-F7A7-094E-19E54CDC6C60}"/>
              </a:ext>
            </a:extLst>
          </p:cNvPr>
          <p:cNvSpPr/>
          <p:nvPr/>
        </p:nvSpPr>
        <p:spPr>
          <a:xfrm>
            <a:off x="459879" y="3273639"/>
            <a:ext cx="2468085" cy="1548000"/>
          </a:xfrm>
          <a:prstGeom prst="roundRect">
            <a:avLst>
              <a:gd name="adj" fmla="val 4794"/>
            </a:avLst>
          </a:prstGeom>
          <a:gradFill flip="none" rotWithShape="1">
            <a:gsLst>
              <a:gs pos="0">
                <a:srgbClr val="5FCDB8">
                  <a:alpha val="18000"/>
                </a:srgbClr>
              </a:gs>
              <a:gs pos="100000">
                <a:srgbClr val="5FCDB8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0">
                  <a:srgbClr val="5FCDB8">
                    <a:alpha val="78000"/>
                  </a:srgbClr>
                </a:gs>
                <a:gs pos="46000">
                  <a:srgbClr val="5FCDB8">
                    <a:alpha val="0"/>
                  </a:srgbClr>
                </a:gs>
              </a:gsLst>
              <a:lin ang="60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08000" rIns="108000" bIns="108000" rtlCol="0" anchor="t">
            <a:noAutofit/>
          </a:bodyPr>
          <a:lstStyle/>
          <a:p>
            <a:pPr>
              <a:spcBef>
                <a:spcPts val="300"/>
              </a:spcBef>
            </a:pP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31" name="Rechteck 230">
            <a:extLst>
              <a:ext uri="{FF2B5EF4-FFF2-40B4-BE49-F238E27FC236}">
                <a16:creationId xmlns:a16="http://schemas.microsoft.com/office/drawing/2014/main" id="{E0525CCC-E5CD-D991-9B7E-FC682A7ED593}"/>
              </a:ext>
            </a:extLst>
          </p:cNvPr>
          <p:cNvSpPr/>
          <p:nvPr/>
        </p:nvSpPr>
        <p:spPr>
          <a:xfrm>
            <a:off x="459879" y="3273640"/>
            <a:ext cx="2468085" cy="14876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>
            <a:spAutoFit/>
          </a:bodyPr>
          <a:lstStyle/>
          <a:p>
            <a:pPr>
              <a:spcBef>
                <a:spcPts val="300"/>
              </a:spcBef>
            </a:pPr>
            <a:r>
              <a:rPr lang="en-US" sz="1000">
                <a:solidFill>
                  <a:srgbClr val="5FCDB8"/>
                </a:solidFill>
                <a:latin typeface="+mj-lt"/>
              </a:rPr>
              <a:t>Reconcile</a:t>
            </a:r>
          </a:p>
          <a:p>
            <a:pPr>
              <a:spcBef>
                <a:spcPts val="300"/>
              </a:spcBef>
            </a:pPr>
            <a:r>
              <a:rPr lang="en-US" sz="1000">
                <a:solidFill>
                  <a:schemeClr val="bg1"/>
                </a:solidFill>
                <a:latin typeface="+mj-lt"/>
              </a:rPr>
              <a:t>Closing the gap between: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</a:rPr>
              <a:t>physical vs. financial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</a:rPr>
              <a:t>planned vs. actual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</a:rPr>
              <a:t>billed vs. delivered</a:t>
            </a:r>
          </a:p>
          <a:p>
            <a:pPr>
              <a:spcBef>
                <a:spcPts val="300"/>
              </a:spcBef>
            </a:pPr>
            <a:r>
              <a:rPr lang="en-US" sz="1000">
                <a:solidFill>
                  <a:schemeClr val="bg1"/>
                </a:solidFill>
                <a:latin typeface="+mj-lt"/>
              </a:rPr>
              <a:t>Resolved into adjustments for orders, inventory, finance</a:t>
            </a:r>
          </a:p>
        </p:txBody>
      </p:sp>
      <p:sp>
        <p:nvSpPr>
          <p:cNvPr id="66" name="Text 10">
            <a:extLst>
              <a:ext uri="{FF2B5EF4-FFF2-40B4-BE49-F238E27FC236}">
                <a16:creationId xmlns:a16="http://schemas.microsoft.com/office/drawing/2014/main" id="{B2B28E49-20D6-BF8F-39E8-63E39A2A284B}"/>
              </a:ext>
            </a:extLst>
          </p:cNvPr>
          <p:cNvSpPr/>
          <p:nvPr/>
        </p:nvSpPr>
        <p:spPr>
          <a:xfrm>
            <a:off x="4935917" y="2020595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  <p:grpSp>
        <p:nvGrpSpPr>
          <p:cNvPr id="67" name="!!Group 4D">
            <a:extLst>
              <a:ext uri="{FF2B5EF4-FFF2-40B4-BE49-F238E27FC236}">
                <a16:creationId xmlns:a16="http://schemas.microsoft.com/office/drawing/2014/main" id="{43142164-E2B0-7D17-5658-B058ED5F028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10875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92" name="Freeform 6">
              <a:extLst>
                <a:ext uri="{FF2B5EF4-FFF2-40B4-BE49-F238E27FC236}">
                  <a16:creationId xmlns:a16="http://schemas.microsoft.com/office/drawing/2014/main" id="{8A40BDB7-533E-F4ED-525D-39AE5378C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3" name="Freeform 5">
              <a:extLst>
                <a:ext uri="{FF2B5EF4-FFF2-40B4-BE49-F238E27FC236}">
                  <a16:creationId xmlns:a16="http://schemas.microsoft.com/office/drawing/2014/main" id="{E80ADD14-025A-101B-9BA5-F9F9A593D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!!Group 4C">
            <a:extLst>
              <a:ext uri="{FF2B5EF4-FFF2-40B4-BE49-F238E27FC236}">
                <a16:creationId xmlns:a16="http://schemas.microsoft.com/office/drawing/2014/main" id="{EBAAC6FB-4913-4AF7-04A1-A02649D3F2B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19402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95" name="Freeform 6">
              <a:extLst>
                <a:ext uri="{FF2B5EF4-FFF2-40B4-BE49-F238E27FC236}">
                  <a16:creationId xmlns:a16="http://schemas.microsoft.com/office/drawing/2014/main" id="{8FD771B1-47F6-D0A5-D18A-5C8F1CB01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6" name="Freeform 5">
              <a:extLst>
                <a:ext uri="{FF2B5EF4-FFF2-40B4-BE49-F238E27FC236}">
                  <a16:creationId xmlns:a16="http://schemas.microsoft.com/office/drawing/2014/main" id="{F813A495-3191-15C0-7BE9-F3BBA35D9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!!Group 4B">
            <a:extLst>
              <a:ext uri="{FF2B5EF4-FFF2-40B4-BE49-F238E27FC236}">
                <a16:creationId xmlns:a16="http://schemas.microsoft.com/office/drawing/2014/main" id="{259E9C11-5E03-54B8-898B-41B72F54D68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0710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98" name="Freeform 6">
              <a:extLst>
                <a:ext uri="{FF2B5EF4-FFF2-40B4-BE49-F238E27FC236}">
                  <a16:creationId xmlns:a16="http://schemas.microsoft.com/office/drawing/2014/main" id="{E037E3A2-222B-6BA4-32BC-4A5FD465A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9" name="Freeform 5">
              <a:extLst>
                <a:ext uri="{FF2B5EF4-FFF2-40B4-BE49-F238E27FC236}">
                  <a16:creationId xmlns:a16="http://schemas.microsoft.com/office/drawing/2014/main" id="{D27CD84E-B160-A99E-D00E-B4173AD79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!!Group 4A">
            <a:extLst>
              <a:ext uri="{FF2B5EF4-FFF2-40B4-BE49-F238E27FC236}">
                <a16:creationId xmlns:a16="http://schemas.microsoft.com/office/drawing/2014/main" id="{E18C05C9-EB42-8E20-50F3-5C634BA7829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9237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FFD09B7E-CFDB-D94B-7615-22E5EB644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2" name="Freeform 5">
              <a:extLst>
                <a:ext uri="{FF2B5EF4-FFF2-40B4-BE49-F238E27FC236}">
                  <a16:creationId xmlns:a16="http://schemas.microsoft.com/office/drawing/2014/main" id="{D4BF916F-A15B-3D53-64E5-2E8CBDCD6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6" name="Rechteck 99">
            <a:extLst>
              <a:ext uri="{FF2B5EF4-FFF2-40B4-BE49-F238E27FC236}">
                <a16:creationId xmlns:a16="http://schemas.microsoft.com/office/drawing/2014/main" id="{C8BAF3CE-3A0F-E931-AC00-D164886D9F3A}"/>
              </a:ext>
            </a:extLst>
          </p:cNvPr>
          <p:cNvSpPr/>
          <p:nvPr/>
        </p:nvSpPr>
        <p:spPr>
          <a:xfrm>
            <a:off x="466658" y="2686460"/>
            <a:ext cx="2080750" cy="509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1100">
                <a:solidFill>
                  <a:srgbClr val="5FCDB8"/>
                </a:solidFill>
                <a:latin typeface="+mj-lt"/>
              </a:rPr>
              <a:t>SAP S/4HANA </a:t>
            </a:r>
          </a:p>
          <a:p>
            <a:pPr>
              <a:lnSpc>
                <a:spcPct val="95000"/>
              </a:lnSpc>
            </a:pPr>
            <a:r>
              <a:rPr lang="en-US" sz="1100">
                <a:solidFill>
                  <a:srgbClr val="5FCDB8"/>
                </a:solidFill>
              </a:rPr>
              <a:t>Secondary Distribution &amp; </a:t>
            </a:r>
          </a:p>
          <a:p>
            <a:pPr>
              <a:lnSpc>
                <a:spcPct val="95000"/>
              </a:lnSpc>
            </a:pPr>
            <a:r>
              <a:rPr lang="en-US" sz="1100">
                <a:solidFill>
                  <a:srgbClr val="5FCDB8"/>
                </a:solidFill>
              </a:rPr>
              <a:t>Automation Management</a:t>
            </a:r>
          </a:p>
        </p:txBody>
      </p:sp>
    </p:spTree>
    <p:extLst>
      <p:ext uri="{BB962C8B-B14F-4D97-AF65-F5344CB8AC3E}">
        <p14:creationId xmlns:p14="http://schemas.microsoft.com/office/powerpoint/2010/main" val="2464808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7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" dur="100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6" dur="10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4" dur="10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4.81481E-6 L 8.33333E-7 0.04445 " pathEditMode="relative" rAng="0" ptsTypes="AA">
                                          <p:cBhvr>
                                            <p:cTn id="51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4.81481E-6 L 1.45833E-6 0.04445 " pathEditMode="relative" rAng="0" ptsTypes="AA">
                                          <p:cBhvr>
                                            <p:cTn id="5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7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59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7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81481E-6 L 3.33333E-6 0.04445 " pathEditMode="relative" rAng="0" ptsTypes="AA">
                                          <p:cBhvr>
                                            <p:cTn id="63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7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29167E-6 0.01713 L -2.29167E-6 1.85185E-6 " pathEditMode="relative" rAng="0" ptsTypes="AA">
                                          <p:cBhvr>
                                            <p:cTn id="73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40" grpId="1" animBg="1"/>
          <p:bldP spid="40" grpId="2" animBg="1"/>
          <p:bldP spid="231" grpId="0"/>
          <p:bldP spid="23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7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0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4.81481E-6 L 8.33333E-7 0.04445 " pathEditMode="relative" rAng="0" ptsTypes="AA">
                                          <p:cBhvr>
                                            <p:cTn id="51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4.81481E-6 L 1.45833E-6 0.04445 " pathEditMode="relative" rAng="0" ptsTypes="AA">
                                          <p:cBhvr>
                                            <p:cTn id="5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7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4.81481E-6 L 1.66667E-6 0.04445 " pathEditMode="relative" rAng="0" ptsTypes="AA">
                                          <p:cBhvr>
                                            <p:cTn id="59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7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81481E-6 L 3.33333E-6 0.04445 " pathEditMode="relative" rAng="0" ptsTypes="AA">
                                          <p:cBhvr>
                                            <p:cTn id="63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7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29167E-6 0.01713 L -2.29167E-6 1.85185E-6 " pathEditMode="relative" rAng="0" ptsTypes="AA">
                                          <p:cBhvr>
                                            <p:cTn id="73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40" grpId="1" animBg="1"/>
          <p:bldP spid="40" grpId="2" animBg="1"/>
          <p:bldP spid="231" grpId="0"/>
          <p:bldP spid="231" grpId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1445B-2522-26A2-ED57-8D640BE98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3" name="!!LBot_03">
            <a:extLst>
              <a:ext uri="{FF2B5EF4-FFF2-40B4-BE49-F238E27FC236}">
                <a16:creationId xmlns:a16="http://schemas.microsoft.com/office/drawing/2014/main" id="{0D7D11EE-6D7E-D025-C8C9-E45EC0673427}"/>
              </a:ext>
            </a:extLst>
          </p:cNvPr>
          <p:cNvCxnSpPr>
            <a:cxnSpLocks/>
          </p:cNvCxnSpPr>
          <p:nvPr/>
        </p:nvCxnSpPr>
        <p:spPr>
          <a:xfrm flipV="1">
            <a:off x="8282024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!!LBot_04">
            <a:extLst>
              <a:ext uri="{FF2B5EF4-FFF2-40B4-BE49-F238E27FC236}">
                <a16:creationId xmlns:a16="http://schemas.microsoft.com/office/drawing/2014/main" id="{4076F645-B56B-2E19-A168-3BCA3F327373}"/>
              </a:ext>
            </a:extLst>
          </p:cNvPr>
          <p:cNvCxnSpPr>
            <a:cxnSpLocks/>
          </p:cNvCxnSpPr>
          <p:nvPr/>
        </p:nvCxnSpPr>
        <p:spPr>
          <a:xfrm flipV="1">
            <a:off x="9571836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!!LBot_02">
            <a:extLst>
              <a:ext uri="{FF2B5EF4-FFF2-40B4-BE49-F238E27FC236}">
                <a16:creationId xmlns:a16="http://schemas.microsoft.com/office/drawing/2014/main" id="{929A37F5-C732-2628-2D72-2049E5EA374D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!!LBot_01">
            <a:extLst>
              <a:ext uri="{FF2B5EF4-FFF2-40B4-BE49-F238E27FC236}">
                <a16:creationId xmlns:a16="http://schemas.microsoft.com/office/drawing/2014/main" id="{BA7E763C-15B4-9316-F9B7-BE648E1E3744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3690492"/>
            <a:ext cx="0" cy="1342719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!!LTopt_01">
            <a:extLst>
              <a:ext uri="{FF2B5EF4-FFF2-40B4-BE49-F238E27FC236}">
                <a16:creationId xmlns:a16="http://schemas.microsoft.com/office/drawing/2014/main" id="{60230770-AD99-8799-0C3E-F78717C5230B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!!LTopt_02">
            <a:extLst>
              <a:ext uri="{FF2B5EF4-FFF2-40B4-BE49-F238E27FC236}">
                <a16:creationId xmlns:a16="http://schemas.microsoft.com/office/drawing/2014/main" id="{B22729F8-986D-A660-C4A7-65AF513B16A8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!!LTopt_03">
            <a:extLst>
              <a:ext uri="{FF2B5EF4-FFF2-40B4-BE49-F238E27FC236}">
                <a16:creationId xmlns:a16="http://schemas.microsoft.com/office/drawing/2014/main" id="{384A2BA2-026D-21D9-9B5A-0C715C8ECAFF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!!LTopt_04">
            <a:extLst>
              <a:ext uri="{FF2B5EF4-FFF2-40B4-BE49-F238E27FC236}">
                <a16:creationId xmlns:a16="http://schemas.microsoft.com/office/drawing/2014/main" id="{2602BBBE-4CFC-60B5-41EA-BAFE7665C1C7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1010792"/>
          </a:xfrm>
          <a:prstGeom prst="line">
            <a:avLst/>
          </a:prstGeom>
          <a:ln w="12700">
            <a:gradFill>
              <a:gsLst>
                <a:gs pos="66000">
                  <a:srgbClr val="F27E7E"/>
                </a:gs>
                <a:gs pos="100000">
                  <a:srgbClr val="F27E7E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!!LTopt_01_Green">
            <a:extLst>
              <a:ext uri="{FF2B5EF4-FFF2-40B4-BE49-F238E27FC236}">
                <a16:creationId xmlns:a16="http://schemas.microsoft.com/office/drawing/2014/main" id="{5964862A-6EC9-85AC-D2A2-7389F9A9D5BE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!!LTopt_02_Green">
            <a:extLst>
              <a:ext uri="{FF2B5EF4-FFF2-40B4-BE49-F238E27FC236}">
                <a16:creationId xmlns:a16="http://schemas.microsoft.com/office/drawing/2014/main" id="{32FA999B-E5F8-AAA0-2898-23B352EF20A6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!!LTopt_03_Green">
            <a:extLst>
              <a:ext uri="{FF2B5EF4-FFF2-40B4-BE49-F238E27FC236}">
                <a16:creationId xmlns:a16="http://schemas.microsoft.com/office/drawing/2014/main" id="{556292D7-32E8-24CD-4658-DC6ADCA2F217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!!LTopt_04_Green">
            <a:extLst>
              <a:ext uri="{FF2B5EF4-FFF2-40B4-BE49-F238E27FC236}">
                <a16:creationId xmlns:a16="http://schemas.microsoft.com/office/drawing/2014/main" id="{7379C01E-AEA6-9F4C-ED51-B5AFE8D10B9A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0">
            <a:extLst>
              <a:ext uri="{FF2B5EF4-FFF2-40B4-BE49-F238E27FC236}">
                <a16:creationId xmlns:a16="http://schemas.microsoft.com/office/drawing/2014/main" id="{3F67FBEF-DE3F-6D28-7F96-F7C0FA16EA49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Solutions: SAP S/4HANA SDM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21FA005-5E04-2F6C-650A-86271DB79813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BC248802-5493-25FD-5632-9E92C1C5ADE1}"/>
              </a:ext>
            </a:extLst>
          </p:cNvPr>
          <p:cNvSpPr/>
          <p:nvPr/>
        </p:nvSpPr>
        <p:spPr>
          <a:xfrm>
            <a:off x="467583" y="5116040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AA966A0-1905-8073-88D5-A2717572A597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0A445695-82C1-C6B3-84F0-FE1B1385B58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0238E482-530B-6428-E3BF-9773DC1A5A9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84A9FC9B-BB6C-4C49-C2D0-A2533468E66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8" name="Rechteck 5">
            <a:extLst>
              <a:ext uri="{FF2B5EF4-FFF2-40B4-BE49-F238E27FC236}">
                <a16:creationId xmlns:a16="http://schemas.microsoft.com/office/drawing/2014/main" id="{8767A969-3CF5-22F9-68AE-0D63CE093FB4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69" name="Rechteck 6">
            <a:extLst>
              <a:ext uri="{FF2B5EF4-FFF2-40B4-BE49-F238E27FC236}">
                <a16:creationId xmlns:a16="http://schemas.microsoft.com/office/drawing/2014/main" id="{B56962E4-7556-89DC-DFBC-CC9537AA9329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70" name="Rechteck 18">
            <a:extLst>
              <a:ext uri="{FF2B5EF4-FFF2-40B4-BE49-F238E27FC236}">
                <a16:creationId xmlns:a16="http://schemas.microsoft.com/office/drawing/2014/main" id="{7C761CD1-5218-FE86-7A36-5AE0825EE367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71" name="Rechteck 19">
            <a:extLst>
              <a:ext uri="{FF2B5EF4-FFF2-40B4-BE49-F238E27FC236}">
                <a16:creationId xmlns:a16="http://schemas.microsoft.com/office/drawing/2014/main" id="{DDBD4A19-AEB8-0BC3-0ED0-DD89EEEE26DD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72" name="Rechteck 20">
            <a:extLst>
              <a:ext uri="{FF2B5EF4-FFF2-40B4-BE49-F238E27FC236}">
                <a16:creationId xmlns:a16="http://schemas.microsoft.com/office/drawing/2014/main" id="{C0464C61-55FD-6A79-4BDD-7B4FD5A0E17F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73" name="Rechteck 21">
            <a:extLst>
              <a:ext uri="{FF2B5EF4-FFF2-40B4-BE49-F238E27FC236}">
                <a16:creationId xmlns:a16="http://schemas.microsoft.com/office/drawing/2014/main" id="{ACD3B1A0-C0D3-3714-7165-B302DE482385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74" name="Rechteck 6">
            <a:extLst>
              <a:ext uri="{FF2B5EF4-FFF2-40B4-BE49-F238E27FC236}">
                <a16:creationId xmlns:a16="http://schemas.microsoft.com/office/drawing/2014/main" id="{25DD9EE1-A7EE-D338-16AE-3ACF96773859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sp>
        <p:nvSpPr>
          <p:cNvPr id="75" name="Text 10">
            <a:extLst>
              <a:ext uri="{FF2B5EF4-FFF2-40B4-BE49-F238E27FC236}">
                <a16:creationId xmlns:a16="http://schemas.microsoft.com/office/drawing/2014/main" id="{037BDD90-1211-B9C6-E307-922B25C796A8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77" name="Text 10">
            <a:extLst>
              <a:ext uri="{FF2B5EF4-FFF2-40B4-BE49-F238E27FC236}">
                <a16:creationId xmlns:a16="http://schemas.microsoft.com/office/drawing/2014/main" id="{CF2B13FC-C2EA-CBC4-5B7C-867ADF84026D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sp>
        <p:nvSpPr>
          <p:cNvPr id="78" name="!!PHY_07">
            <a:extLst>
              <a:ext uri="{FF2B5EF4-FFF2-40B4-BE49-F238E27FC236}">
                <a16:creationId xmlns:a16="http://schemas.microsoft.com/office/drawing/2014/main" id="{CAFDDFAD-C2C3-FC11-BAF7-D22F5004B4F0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!!PHY_06">
            <a:extLst>
              <a:ext uri="{FF2B5EF4-FFF2-40B4-BE49-F238E27FC236}">
                <a16:creationId xmlns:a16="http://schemas.microsoft.com/office/drawing/2014/main" id="{7C626EC3-D5E1-413B-0ADF-BEA16CCBA9F1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!!PHY_05">
            <a:extLst>
              <a:ext uri="{FF2B5EF4-FFF2-40B4-BE49-F238E27FC236}">
                <a16:creationId xmlns:a16="http://schemas.microsoft.com/office/drawing/2014/main" id="{0DA9A307-DBB5-C21A-FC80-0A8DEB28597C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!!PHY_04">
            <a:extLst>
              <a:ext uri="{FF2B5EF4-FFF2-40B4-BE49-F238E27FC236}">
                <a16:creationId xmlns:a16="http://schemas.microsoft.com/office/drawing/2014/main" id="{56CBF767-77BF-E30A-D66B-85AFCFBB8B74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!!PHY_03">
            <a:extLst>
              <a:ext uri="{FF2B5EF4-FFF2-40B4-BE49-F238E27FC236}">
                <a16:creationId xmlns:a16="http://schemas.microsoft.com/office/drawing/2014/main" id="{BB86EAF4-CAB0-9D78-8933-E07907475218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!!PHY_02">
            <a:extLst>
              <a:ext uri="{FF2B5EF4-FFF2-40B4-BE49-F238E27FC236}">
                <a16:creationId xmlns:a16="http://schemas.microsoft.com/office/drawing/2014/main" id="{811FD22E-2BDA-36D2-91BD-1790E8A79952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!!PHY_01">
            <a:extLst>
              <a:ext uri="{FF2B5EF4-FFF2-40B4-BE49-F238E27FC236}">
                <a16:creationId xmlns:a16="http://schemas.microsoft.com/office/drawing/2014/main" id="{C1628531-3E06-6780-481F-E9CEE203868F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Grafik 84">
            <a:extLst>
              <a:ext uri="{FF2B5EF4-FFF2-40B4-BE49-F238E27FC236}">
                <a16:creationId xmlns:a16="http://schemas.microsoft.com/office/drawing/2014/main" id="{CE14F67A-3F91-3ED0-9960-B469DBA3C1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86" name="Grafik 85">
            <a:extLst>
              <a:ext uri="{FF2B5EF4-FFF2-40B4-BE49-F238E27FC236}">
                <a16:creationId xmlns:a16="http://schemas.microsoft.com/office/drawing/2014/main" id="{92B272E9-9AEE-A9AB-2628-20B10F0F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87" name="Grafik 86">
            <a:extLst>
              <a:ext uri="{FF2B5EF4-FFF2-40B4-BE49-F238E27FC236}">
                <a16:creationId xmlns:a16="http://schemas.microsoft.com/office/drawing/2014/main" id="{50CCE332-DABD-589F-25B1-BE574608DB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88" name="Grafik 87">
            <a:extLst>
              <a:ext uri="{FF2B5EF4-FFF2-40B4-BE49-F238E27FC236}">
                <a16:creationId xmlns:a16="http://schemas.microsoft.com/office/drawing/2014/main" id="{9DB54C79-227E-A062-0745-F5E20D5E04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89" name="Grafik 88">
            <a:extLst>
              <a:ext uri="{FF2B5EF4-FFF2-40B4-BE49-F238E27FC236}">
                <a16:creationId xmlns:a16="http://schemas.microsoft.com/office/drawing/2014/main" id="{3AEACA36-739E-5E8C-F155-AE2B3BDA6C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90" name="Grafik 89">
            <a:extLst>
              <a:ext uri="{FF2B5EF4-FFF2-40B4-BE49-F238E27FC236}">
                <a16:creationId xmlns:a16="http://schemas.microsoft.com/office/drawing/2014/main" id="{9DA37766-4C97-76B8-9E7B-3984D1C2E47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91" name="Grafik 90">
            <a:extLst>
              <a:ext uri="{FF2B5EF4-FFF2-40B4-BE49-F238E27FC236}">
                <a16:creationId xmlns:a16="http://schemas.microsoft.com/office/drawing/2014/main" id="{22357A41-5D62-F2D0-839F-686E41FDF4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sp>
        <p:nvSpPr>
          <p:cNvPr id="192" name="Freihandform: Form 191">
            <a:extLst>
              <a:ext uri="{FF2B5EF4-FFF2-40B4-BE49-F238E27FC236}">
                <a16:creationId xmlns:a16="http://schemas.microsoft.com/office/drawing/2014/main" id="{CC650C97-A7C8-9AEA-9097-8A8362333C37}"/>
              </a:ext>
            </a:extLst>
          </p:cNvPr>
          <p:cNvSpPr>
            <a:spLocks/>
          </p:cNvSpPr>
          <p:nvPr/>
        </p:nvSpPr>
        <p:spPr bwMode="auto">
          <a:xfrm flipH="1">
            <a:off x="2548331" y="5067430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003B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93" name="Gruppieren 192">
            <a:extLst>
              <a:ext uri="{FF2B5EF4-FFF2-40B4-BE49-F238E27FC236}">
                <a16:creationId xmlns:a16="http://schemas.microsoft.com/office/drawing/2014/main" id="{DDA3E94A-BF2C-0E5A-7FB4-886AC86679C8}"/>
              </a:ext>
            </a:extLst>
          </p:cNvPr>
          <p:cNvGrpSpPr/>
          <p:nvPr/>
        </p:nvGrpSpPr>
        <p:grpSpPr>
          <a:xfrm>
            <a:off x="2794231" y="5033211"/>
            <a:ext cx="8389994" cy="679739"/>
            <a:chOff x="2794231" y="4469029"/>
            <a:chExt cx="8389994" cy="679739"/>
          </a:xfrm>
        </p:grpSpPr>
        <p:sp>
          <p:nvSpPr>
            <p:cNvPr id="194" name="Rechteck: abgerundete Ecken 193">
              <a:extLst>
                <a:ext uri="{FF2B5EF4-FFF2-40B4-BE49-F238E27FC236}">
                  <a16:creationId xmlns:a16="http://schemas.microsoft.com/office/drawing/2014/main" id="{660BFB6E-35C6-0F31-7D83-0682E699B8E1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hteck: abgerundete Ecken 194">
              <a:extLst>
                <a:ext uri="{FF2B5EF4-FFF2-40B4-BE49-F238E27FC236}">
                  <a16:creationId xmlns:a16="http://schemas.microsoft.com/office/drawing/2014/main" id="{4A0D4E69-9872-6760-16F6-A4F3A20AAAF7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hteck: abgerundete Ecken 195">
              <a:extLst>
                <a:ext uri="{FF2B5EF4-FFF2-40B4-BE49-F238E27FC236}">
                  <a16:creationId xmlns:a16="http://schemas.microsoft.com/office/drawing/2014/main" id="{7A78FECB-F030-7FDD-699E-ED0E1BF31967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hteck: abgerundete Ecken 196">
              <a:extLst>
                <a:ext uri="{FF2B5EF4-FFF2-40B4-BE49-F238E27FC236}">
                  <a16:creationId xmlns:a16="http://schemas.microsoft.com/office/drawing/2014/main" id="{566C7A55-12DF-97B8-FDB4-81D63B7AADB6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hteck: abgerundete Ecken 197">
              <a:extLst>
                <a:ext uri="{FF2B5EF4-FFF2-40B4-BE49-F238E27FC236}">
                  <a16:creationId xmlns:a16="http://schemas.microsoft.com/office/drawing/2014/main" id="{306D2F60-F033-66AE-8613-BEA45791981E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hteck: abgerundete Ecken 198">
              <a:extLst>
                <a:ext uri="{FF2B5EF4-FFF2-40B4-BE49-F238E27FC236}">
                  <a16:creationId xmlns:a16="http://schemas.microsoft.com/office/drawing/2014/main" id="{2445B891-08F6-4FB2-78FB-96CB48F48580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hteck: abgerundete Ecken 199">
              <a:extLst>
                <a:ext uri="{FF2B5EF4-FFF2-40B4-BE49-F238E27FC236}">
                  <a16:creationId xmlns:a16="http://schemas.microsoft.com/office/drawing/2014/main" id="{25DE7781-D664-41BC-304F-438004349561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1" name="Rechteck 200">
            <a:extLst>
              <a:ext uri="{FF2B5EF4-FFF2-40B4-BE49-F238E27FC236}">
                <a16:creationId xmlns:a16="http://schemas.microsoft.com/office/drawing/2014/main" id="{18E2EC6E-2807-6B28-A02F-8F1BD25D2634}"/>
              </a:ext>
            </a:extLst>
          </p:cNvPr>
          <p:cNvSpPr/>
          <p:nvPr/>
        </p:nvSpPr>
        <p:spPr>
          <a:xfrm>
            <a:off x="3775640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202" name="Rechteck 201">
            <a:extLst>
              <a:ext uri="{FF2B5EF4-FFF2-40B4-BE49-F238E27FC236}">
                <a16:creationId xmlns:a16="http://schemas.microsoft.com/office/drawing/2014/main" id="{84FEED78-0118-7186-2EBA-75CE60311E33}"/>
              </a:ext>
            </a:extLst>
          </p:cNvPr>
          <p:cNvSpPr/>
          <p:nvPr/>
        </p:nvSpPr>
        <p:spPr>
          <a:xfrm>
            <a:off x="6355264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203" name="Rechteck 202">
            <a:extLst>
              <a:ext uri="{FF2B5EF4-FFF2-40B4-BE49-F238E27FC236}">
                <a16:creationId xmlns:a16="http://schemas.microsoft.com/office/drawing/2014/main" id="{8FB5C154-C008-BAC7-FFE4-6A0AF883BD31}"/>
              </a:ext>
            </a:extLst>
          </p:cNvPr>
          <p:cNvSpPr/>
          <p:nvPr/>
        </p:nvSpPr>
        <p:spPr>
          <a:xfrm>
            <a:off x="8934888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204" name="Rechteck 203">
            <a:extLst>
              <a:ext uri="{FF2B5EF4-FFF2-40B4-BE49-F238E27FC236}">
                <a16:creationId xmlns:a16="http://schemas.microsoft.com/office/drawing/2014/main" id="{6BA6901D-663F-9DE0-0991-7BA4D478BD91}"/>
              </a:ext>
            </a:extLst>
          </p:cNvPr>
          <p:cNvSpPr/>
          <p:nvPr/>
        </p:nvSpPr>
        <p:spPr>
          <a:xfrm>
            <a:off x="2485828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205" name="Rechteck 204">
            <a:extLst>
              <a:ext uri="{FF2B5EF4-FFF2-40B4-BE49-F238E27FC236}">
                <a16:creationId xmlns:a16="http://schemas.microsoft.com/office/drawing/2014/main" id="{87E9F71F-2BD2-49F0-9267-DFD5F5BD36E9}"/>
              </a:ext>
            </a:extLst>
          </p:cNvPr>
          <p:cNvSpPr/>
          <p:nvPr/>
        </p:nvSpPr>
        <p:spPr>
          <a:xfrm>
            <a:off x="5065452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206" name="Rechteck 205">
            <a:extLst>
              <a:ext uri="{FF2B5EF4-FFF2-40B4-BE49-F238E27FC236}">
                <a16:creationId xmlns:a16="http://schemas.microsoft.com/office/drawing/2014/main" id="{7D6CE9AB-7EB7-170D-DABC-2C3EF224F1E4}"/>
              </a:ext>
            </a:extLst>
          </p:cNvPr>
          <p:cNvSpPr/>
          <p:nvPr/>
        </p:nvSpPr>
        <p:spPr>
          <a:xfrm>
            <a:off x="7645076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207" name="Rechteck 206">
            <a:extLst>
              <a:ext uri="{FF2B5EF4-FFF2-40B4-BE49-F238E27FC236}">
                <a16:creationId xmlns:a16="http://schemas.microsoft.com/office/drawing/2014/main" id="{32549047-E5ED-1D21-FC3D-CC6F641C3CA1}"/>
              </a:ext>
            </a:extLst>
          </p:cNvPr>
          <p:cNvSpPr/>
          <p:nvPr/>
        </p:nvSpPr>
        <p:spPr>
          <a:xfrm>
            <a:off x="10224697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208" name="Grafik 207">
            <a:extLst>
              <a:ext uri="{FF2B5EF4-FFF2-40B4-BE49-F238E27FC236}">
                <a16:creationId xmlns:a16="http://schemas.microsoft.com/office/drawing/2014/main" id="{6AE83F02-B99C-6106-ED39-18B223D1275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2867172" y="5044279"/>
            <a:ext cx="459434" cy="459434"/>
          </a:xfrm>
          <a:prstGeom prst="rect">
            <a:avLst/>
          </a:prstGeom>
        </p:spPr>
      </p:pic>
      <p:pic>
        <p:nvPicPr>
          <p:cNvPr id="209" name="Grafik 208">
            <a:extLst>
              <a:ext uri="{FF2B5EF4-FFF2-40B4-BE49-F238E27FC236}">
                <a16:creationId xmlns:a16="http://schemas.microsoft.com/office/drawing/2014/main" id="{41C50AAF-C735-A4ED-75F7-BBF3B475B79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5473867" y="5044279"/>
            <a:ext cx="459434" cy="459434"/>
          </a:xfrm>
          <a:prstGeom prst="rect">
            <a:avLst/>
          </a:prstGeom>
        </p:spPr>
      </p:pic>
      <p:pic>
        <p:nvPicPr>
          <p:cNvPr id="210" name="Grafik 209">
            <a:extLst>
              <a:ext uri="{FF2B5EF4-FFF2-40B4-BE49-F238E27FC236}">
                <a16:creationId xmlns:a16="http://schemas.microsoft.com/office/drawing/2014/main" id="{BDF0C014-04FF-5369-46AE-ABE13F29F1A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6759512" y="5044279"/>
            <a:ext cx="459434" cy="459434"/>
          </a:xfrm>
          <a:prstGeom prst="rect">
            <a:avLst/>
          </a:prstGeom>
        </p:spPr>
      </p:pic>
      <p:pic>
        <p:nvPicPr>
          <p:cNvPr id="211" name="Grafik 210">
            <a:extLst>
              <a:ext uri="{FF2B5EF4-FFF2-40B4-BE49-F238E27FC236}">
                <a16:creationId xmlns:a16="http://schemas.microsoft.com/office/drawing/2014/main" id="{6B17432A-1445-A6A6-9FA6-23BF1118BE5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8048982" y="5044279"/>
            <a:ext cx="459434" cy="459434"/>
          </a:xfrm>
          <a:prstGeom prst="rect">
            <a:avLst/>
          </a:prstGeom>
        </p:spPr>
      </p:pic>
      <p:pic>
        <p:nvPicPr>
          <p:cNvPr id="212" name="Grafik 211">
            <a:extLst>
              <a:ext uri="{FF2B5EF4-FFF2-40B4-BE49-F238E27FC236}">
                <a16:creationId xmlns:a16="http://schemas.microsoft.com/office/drawing/2014/main" id="{7A2745C7-98AA-0287-51C6-CC231D9BB29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9309851" y="5044279"/>
            <a:ext cx="459434" cy="459434"/>
          </a:xfrm>
          <a:prstGeom prst="rect">
            <a:avLst/>
          </a:prstGeom>
        </p:spPr>
      </p:pic>
      <p:pic>
        <p:nvPicPr>
          <p:cNvPr id="213" name="Grafik 212">
            <a:extLst>
              <a:ext uri="{FF2B5EF4-FFF2-40B4-BE49-F238E27FC236}">
                <a16:creationId xmlns:a16="http://schemas.microsoft.com/office/drawing/2014/main" id="{840A4AAF-B377-4D55-2783-7E1B108FCE5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10631927" y="5044279"/>
            <a:ext cx="459434" cy="459434"/>
          </a:xfrm>
          <a:prstGeom prst="rect">
            <a:avLst/>
          </a:prstGeom>
        </p:spPr>
      </p:pic>
      <p:pic>
        <p:nvPicPr>
          <p:cNvPr id="214" name="Grafik 213">
            <a:extLst>
              <a:ext uri="{FF2B5EF4-FFF2-40B4-BE49-F238E27FC236}">
                <a16:creationId xmlns:a16="http://schemas.microsoft.com/office/drawing/2014/main" id="{B04FF953-2206-EB96-D539-61104D20591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4177900" y="5044278"/>
            <a:ext cx="459434" cy="459434"/>
          </a:xfrm>
          <a:prstGeom prst="rect">
            <a:avLst/>
          </a:prstGeom>
        </p:spPr>
      </p:pic>
      <p:grpSp>
        <p:nvGrpSpPr>
          <p:cNvPr id="246" name="Gruppieren 245">
            <a:extLst>
              <a:ext uri="{FF2B5EF4-FFF2-40B4-BE49-F238E27FC236}">
                <a16:creationId xmlns:a16="http://schemas.microsoft.com/office/drawing/2014/main" id="{1B7D5455-FD03-62EE-C446-10F22EA3D118}"/>
              </a:ext>
            </a:extLst>
          </p:cNvPr>
          <p:cNvGrpSpPr/>
          <p:nvPr/>
        </p:nvGrpSpPr>
        <p:grpSpPr>
          <a:xfrm>
            <a:off x="4412588" y="2900343"/>
            <a:ext cx="5159248" cy="1289823"/>
            <a:chOff x="4412588" y="2649434"/>
            <a:chExt cx="5159248" cy="432000"/>
          </a:xfrm>
        </p:grpSpPr>
        <p:cxnSp>
          <p:nvCxnSpPr>
            <p:cNvPr id="247" name="Gerader Verbinder 246">
              <a:extLst>
                <a:ext uri="{FF2B5EF4-FFF2-40B4-BE49-F238E27FC236}">
                  <a16:creationId xmlns:a16="http://schemas.microsoft.com/office/drawing/2014/main" id="{4352376F-AA4F-22F4-9CD7-A1CEE4547C02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Gerader Verbinder 247">
              <a:extLst>
                <a:ext uri="{FF2B5EF4-FFF2-40B4-BE49-F238E27FC236}">
                  <a16:creationId xmlns:a16="http://schemas.microsoft.com/office/drawing/2014/main" id="{45430026-E18C-D4F1-F4B9-220CF501BD34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Gerader Verbinder 248">
              <a:extLst>
                <a:ext uri="{FF2B5EF4-FFF2-40B4-BE49-F238E27FC236}">
                  <a16:creationId xmlns:a16="http://schemas.microsoft.com/office/drawing/2014/main" id="{D2882DE0-21CD-AA2D-A433-7DA9E4CD3C68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Gerader Verbinder 249">
              <a:extLst>
                <a:ext uri="{FF2B5EF4-FFF2-40B4-BE49-F238E27FC236}">
                  <a16:creationId xmlns:a16="http://schemas.microsoft.com/office/drawing/2014/main" id="{2DEECE4F-1507-0713-9832-0801A2FD3E4F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2" name="Rechteck: obere Ecken abgerundet 231">
            <a:extLst>
              <a:ext uri="{FF2B5EF4-FFF2-40B4-BE49-F238E27FC236}">
                <a16:creationId xmlns:a16="http://schemas.microsoft.com/office/drawing/2014/main" id="{983C576F-E5AE-31CD-D9E8-607E4D636DAA}"/>
              </a:ext>
            </a:extLst>
          </p:cNvPr>
          <p:cNvSpPr/>
          <p:nvPr/>
        </p:nvSpPr>
        <p:spPr>
          <a:xfrm>
            <a:off x="2266950" y="3111640"/>
            <a:ext cx="179125" cy="162000"/>
          </a:xfrm>
          <a:prstGeom prst="round2SameRect">
            <a:avLst/>
          </a:prstGeom>
          <a:solidFill>
            <a:srgbClr val="5FCDB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1</a:t>
            </a:r>
          </a:p>
        </p:txBody>
      </p:sp>
      <p:sp>
        <p:nvSpPr>
          <p:cNvPr id="251" name="Rechteck: obere Ecken abgerundet 250">
            <a:extLst>
              <a:ext uri="{FF2B5EF4-FFF2-40B4-BE49-F238E27FC236}">
                <a16:creationId xmlns:a16="http://schemas.microsoft.com/office/drawing/2014/main" id="{FADE34E7-2596-19E8-12FD-2A0B15AC0FBF}"/>
              </a:ext>
            </a:extLst>
          </p:cNvPr>
          <p:cNvSpPr/>
          <p:nvPr/>
        </p:nvSpPr>
        <p:spPr>
          <a:xfrm>
            <a:off x="2466391" y="3111640"/>
            <a:ext cx="179125" cy="162000"/>
          </a:xfrm>
          <a:prstGeom prst="round2SameRect">
            <a:avLst/>
          </a:prstGeom>
          <a:solidFill>
            <a:srgbClr val="5FCDB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2</a:t>
            </a:r>
          </a:p>
        </p:txBody>
      </p:sp>
      <p:sp>
        <p:nvSpPr>
          <p:cNvPr id="252" name="Rechteck: obere Ecken abgerundet 251">
            <a:extLst>
              <a:ext uri="{FF2B5EF4-FFF2-40B4-BE49-F238E27FC236}">
                <a16:creationId xmlns:a16="http://schemas.microsoft.com/office/drawing/2014/main" id="{2EADCF58-4231-B615-A54B-2306875C866F}"/>
              </a:ext>
            </a:extLst>
          </p:cNvPr>
          <p:cNvSpPr/>
          <p:nvPr/>
        </p:nvSpPr>
        <p:spPr>
          <a:xfrm>
            <a:off x="2665832" y="3111640"/>
            <a:ext cx="179125" cy="162000"/>
          </a:xfrm>
          <a:prstGeom prst="round2Same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3</a:t>
            </a:r>
          </a:p>
        </p:txBody>
      </p: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A0C1B0AD-53B5-084F-FE09-46661A620F02}"/>
              </a:ext>
            </a:extLst>
          </p:cNvPr>
          <p:cNvGrpSpPr/>
          <p:nvPr/>
        </p:nvGrpSpPr>
        <p:grpSpPr>
          <a:xfrm>
            <a:off x="4412588" y="3482189"/>
            <a:ext cx="5159248" cy="688406"/>
            <a:chOff x="4412588" y="2649434"/>
            <a:chExt cx="5159248" cy="432000"/>
          </a:xfrm>
        </p:grpSpPr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4497D91F-CD0D-935F-7C1F-8FF8838E110D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C6E109C6-3AB4-6133-D4CB-0C185937555C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8C06DFE2-5E5C-C607-B797-B48137B4B79B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46E4B4F8-9D93-1457-CA02-15A42FBB48BC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gradFill>
                <a:gsLst>
                  <a:gs pos="66000">
                    <a:srgbClr val="5FCDB8"/>
                  </a:gs>
                  <a:gs pos="34000">
                    <a:srgbClr val="5FCDB8"/>
                  </a:gs>
                  <a:gs pos="0">
                    <a:srgbClr val="5FCDB8">
                      <a:alpha val="0"/>
                    </a:srgbClr>
                  </a:gs>
                  <a:gs pos="100000">
                    <a:srgbClr val="5FCDB8">
                      <a:alpha val="0"/>
                    </a:srgb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Greenline">
            <a:extLst>
              <a:ext uri="{FF2B5EF4-FFF2-40B4-BE49-F238E27FC236}">
                <a16:creationId xmlns:a16="http://schemas.microsoft.com/office/drawing/2014/main" id="{20F79A21-F172-6A04-B659-11E22667E4E2}"/>
              </a:ext>
            </a:extLst>
          </p:cNvPr>
          <p:cNvGrpSpPr/>
          <p:nvPr/>
        </p:nvGrpSpPr>
        <p:grpSpPr>
          <a:xfrm>
            <a:off x="4412588" y="3147700"/>
            <a:ext cx="5159248" cy="1552045"/>
            <a:chOff x="4412588" y="2649434"/>
            <a:chExt cx="5159248" cy="432000"/>
          </a:xfrm>
        </p:grpSpPr>
        <p:cxnSp>
          <p:nvCxnSpPr>
            <p:cNvPr id="254" name="!!greenline_01">
              <a:extLst>
                <a:ext uri="{FF2B5EF4-FFF2-40B4-BE49-F238E27FC236}">
                  <a16:creationId xmlns:a16="http://schemas.microsoft.com/office/drawing/2014/main" id="{FC4055F8-5AA3-B572-0BDB-238FE6DAC6D5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!!greenline_02">
              <a:extLst>
                <a:ext uri="{FF2B5EF4-FFF2-40B4-BE49-F238E27FC236}">
                  <a16:creationId xmlns:a16="http://schemas.microsoft.com/office/drawing/2014/main" id="{1B981AF0-AA0F-6857-07C8-C94DE7C8C351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!!greenline_03">
              <a:extLst>
                <a:ext uri="{FF2B5EF4-FFF2-40B4-BE49-F238E27FC236}">
                  <a16:creationId xmlns:a16="http://schemas.microsoft.com/office/drawing/2014/main" id="{9E590D62-4D8F-03DC-D22A-7E78620DA2C4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!!greenline_04">
              <a:extLst>
                <a:ext uri="{FF2B5EF4-FFF2-40B4-BE49-F238E27FC236}">
                  <a16:creationId xmlns:a16="http://schemas.microsoft.com/office/drawing/2014/main" id="{7290A25B-4B82-0D76-0F9A-C3589DBA9812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70946214-20F4-D776-D9F0-043B639678D1}"/>
              </a:ext>
            </a:extLst>
          </p:cNvPr>
          <p:cNvGrpSpPr>
            <a:grpSpLocks/>
          </p:cNvGrpSpPr>
          <p:nvPr/>
        </p:nvGrpSpPr>
        <p:grpSpPr>
          <a:xfrm flipH="1">
            <a:off x="4326188" y="4390351"/>
            <a:ext cx="172800" cy="172800"/>
            <a:chOff x="8346742" y="3023527"/>
            <a:chExt cx="178224" cy="178224"/>
          </a:xfrm>
        </p:grpSpPr>
        <p:sp>
          <p:nvSpPr>
            <p:cNvPr id="22" name="Oval 22">
              <a:extLst>
                <a:ext uri="{FF2B5EF4-FFF2-40B4-BE49-F238E27FC236}">
                  <a16:creationId xmlns:a16="http://schemas.microsoft.com/office/drawing/2014/main" id="{128B10E5-9D16-4796-BC6F-8277DC2232FC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7620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D399BA8E-429C-5836-4C8A-590F9F63BFC2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152" tIns="36576" rIns="73152" bIns="36576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3D3750F1-4EFE-3849-37CA-C7F649CE76DC}"/>
              </a:ext>
            </a:extLst>
          </p:cNvPr>
          <p:cNvGrpSpPr>
            <a:grpSpLocks/>
          </p:cNvGrpSpPr>
          <p:nvPr/>
        </p:nvGrpSpPr>
        <p:grpSpPr>
          <a:xfrm flipH="1">
            <a:off x="5616994" y="4390351"/>
            <a:ext cx="172800" cy="172800"/>
            <a:chOff x="8346742" y="3023527"/>
            <a:chExt cx="178224" cy="178224"/>
          </a:xfrm>
        </p:grpSpPr>
        <p:sp>
          <p:nvSpPr>
            <p:cNvPr id="25" name="Oval 22">
              <a:extLst>
                <a:ext uri="{FF2B5EF4-FFF2-40B4-BE49-F238E27FC236}">
                  <a16:creationId xmlns:a16="http://schemas.microsoft.com/office/drawing/2014/main" id="{11036F0D-14CB-4A98-41E1-4EFA142F813D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7620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70F607EF-2D7C-B8A0-9A72-99677FEFBCEF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152" tIns="36576" rIns="73152" bIns="36576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8D42D5C-976D-9C6D-66F8-24FBA654D370}"/>
              </a:ext>
            </a:extLst>
          </p:cNvPr>
          <p:cNvGrpSpPr>
            <a:grpSpLocks/>
          </p:cNvGrpSpPr>
          <p:nvPr/>
        </p:nvGrpSpPr>
        <p:grpSpPr>
          <a:xfrm flipH="1">
            <a:off x="8206149" y="4390351"/>
            <a:ext cx="172800" cy="172800"/>
            <a:chOff x="8346742" y="3023527"/>
            <a:chExt cx="178224" cy="178224"/>
          </a:xfrm>
        </p:grpSpPr>
        <p:sp>
          <p:nvSpPr>
            <p:cNvPr id="28" name="Oval 22">
              <a:extLst>
                <a:ext uri="{FF2B5EF4-FFF2-40B4-BE49-F238E27FC236}">
                  <a16:creationId xmlns:a16="http://schemas.microsoft.com/office/drawing/2014/main" id="{A3AF1912-639D-6448-0D00-29782DD9EB75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7620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EF5A5CDC-300D-A9B7-D62C-91FE7E86026B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152" tIns="36576" rIns="73152" bIns="36576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8FB4F3F2-FF2E-2D22-9792-A82D34F78011}"/>
              </a:ext>
            </a:extLst>
          </p:cNvPr>
          <p:cNvGrpSpPr>
            <a:grpSpLocks/>
          </p:cNvGrpSpPr>
          <p:nvPr/>
        </p:nvGrpSpPr>
        <p:grpSpPr>
          <a:xfrm flipH="1">
            <a:off x="9489412" y="4390351"/>
            <a:ext cx="172800" cy="172800"/>
            <a:chOff x="8346742" y="3023527"/>
            <a:chExt cx="178224" cy="178224"/>
          </a:xfrm>
        </p:grpSpPr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B33974E8-ECC9-F73C-8B62-5235D88C8074}"/>
                </a:ext>
              </a:extLst>
            </p:cNvPr>
            <p:cNvSpPr/>
            <p:nvPr/>
          </p:nvSpPr>
          <p:spPr bwMode="gray">
            <a:xfrm rot="5400000">
              <a:off x="8346742" y="3023527"/>
              <a:ext cx="178224" cy="17822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7620" cap="rnd" algn="ctr">
              <a:solidFill>
                <a:srgbClr val="F27E7E"/>
              </a:solidFill>
              <a:round/>
              <a:headEnd/>
              <a:tailEnd/>
            </a:ln>
          </p:spPr>
          <p:txBody>
            <a:bodyPr lIns="0" tIns="0" rIns="0" bIns="0" rtlCol="0" anchor="t" anchorCtr="0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AEDD9E42-8BAB-699E-181A-7BA4FD2B0D6D}"/>
                </a:ext>
              </a:extLst>
            </p:cNvPr>
            <p:cNvSpPr/>
            <p:nvPr/>
          </p:nvSpPr>
          <p:spPr>
            <a:xfrm>
              <a:off x="8422893" y="3057920"/>
              <a:ext cx="25938" cy="108425"/>
            </a:xfrm>
            <a:custGeom>
              <a:avLst/>
              <a:gdLst>
                <a:gd name="csX0" fmla="*/ 37195 w 74390"/>
                <a:gd name="csY0" fmla="*/ 235356 h 310957"/>
                <a:gd name="csX1" fmla="*/ 74390 w 74390"/>
                <a:gd name="csY1" fmla="*/ 272551 h 310957"/>
                <a:gd name="csX2" fmla="*/ 74389 w 74390"/>
                <a:gd name="csY2" fmla="*/ 273762 h 310957"/>
                <a:gd name="csX3" fmla="*/ 37194 w 74390"/>
                <a:gd name="csY3" fmla="*/ 310957 h 310957"/>
                <a:gd name="csX4" fmla="*/ 37195 w 74390"/>
                <a:gd name="csY4" fmla="*/ 310956 h 310957"/>
                <a:gd name="csX5" fmla="*/ 0 w 74390"/>
                <a:gd name="csY5" fmla="*/ 273761 h 310957"/>
                <a:gd name="csX6" fmla="*/ 0 w 74390"/>
                <a:gd name="csY6" fmla="*/ 272551 h 310957"/>
                <a:gd name="csX7" fmla="*/ 37195 w 74390"/>
                <a:gd name="csY7" fmla="*/ 235356 h 310957"/>
                <a:gd name="csX8" fmla="*/ 37195 w 74390"/>
                <a:gd name="csY8" fmla="*/ 0 h 310957"/>
                <a:gd name="csX9" fmla="*/ 74390 w 74390"/>
                <a:gd name="csY9" fmla="*/ 37195 h 310957"/>
                <a:gd name="csX10" fmla="*/ 74389 w 74390"/>
                <a:gd name="csY10" fmla="*/ 142806 h 310957"/>
                <a:gd name="csX11" fmla="*/ 37194 w 74390"/>
                <a:gd name="csY11" fmla="*/ 180001 h 310957"/>
                <a:gd name="csX12" fmla="*/ 37195 w 74390"/>
                <a:gd name="csY12" fmla="*/ 180000 h 310957"/>
                <a:gd name="csX13" fmla="*/ 0 w 74390"/>
                <a:gd name="csY13" fmla="*/ 142805 h 310957"/>
                <a:gd name="csX14" fmla="*/ 0 w 74390"/>
                <a:gd name="csY14" fmla="*/ 37195 h 310957"/>
                <a:gd name="csX15" fmla="*/ 37195 w 74390"/>
                <a:gd name="csY15" fmla="*/ 0 h 31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390" h="310957">
                  <a:moveTo>
                    <a:pt x="37195" y="235356"/>
                  </a:moveTo>
                  <a:cubicBezTo>
                    <a:pt x="57737" y="235356"/>
                    <a:pt x="74390" y="252009"/>
                    <a:pt x="74390" y="272551"/>
                  </a:cubicBezTo>
                  <a:cubicBezTo>
                    <a:pt x="74390" y="272955"/>
                    <a:pt x="74389" y="273358"/>
                    <a:pt x="74389" y="273762"/>
                  </a:cubicBezTo>
                  <a:cubicBezTo>
                    <a:pt x="74389" y="294304"/>
                    <a:pt x="57736" y="310957"/>
                    <a:pt x="37194" y="310957"/>
                  </a:cubicBezTo>
                  <a:lnTo>
                    <a:pt x="37195" y="310956"/>
                  </a:lnTo>
                  <a:cubicBezTo>
                    <a:pt x="16653" y="310956"/>
                    <a:pt x="0" y="294303"/>
                    <a:pt x="0" y="273761"/>
                  </a:cubicBezTo>
                  <a:lnTo>
                    <a:pt x="0" y="272551"/>
                  </a:lnTo>
                  <a:cubicBezTo>
                    <a:pt x="0" y="252009"/>
                    <a:pt x="16653" y="235356"/>
                    <a:pt x="37195" y="235356"/>
                  </a:cubicBezTo>
                  <a:close/>
                  <a:moveTo>
                    <a:pt x="37195" y="0"/>
                  </a:moveTo>
                  <a:cubicBezTo>
                    <a:pt x="57737" y="0"/>
                    <a:pt x="74390" y="16653"/>
                    <a:pt x="74390" y="37195"/>
                  </a:cubicBezTo>
                  <a:cubicBezTo>
                    <a:pt x="74390" y="72399"/>
                    <a:pt x="74389" y="107602"/>
                    <a:pt x="74389" y="142806"/>
                  </a:cubicBezTo>
                  <a:cubicBezTo>
                    <a:pt x="74389" y="163348"/>
                    <a:pt x="57736" y="180001"/>
                    <a:pt x="37194" y="180001"/>
                  </a:cubicBezTo>
                  <a:lnTo>
                    <a:pt x="37195" y="180000"/>
                  </a:lnTo>
                  <a:cubicBezTo>
                    <a:pt x="16653" y="180000"/>
                    <a:pt x="0" y="163347"/>
                    <a:pt x="0" y="142805"/>
                  </a:cubicBezTo>
                  <a:lnTo>
                    <a:pt x="0" y="37195"/>
                  </a:lnTo>
                  <a:cubicBezTo>
                    <a:pt x="0" y="16653"/>
                    <a:pt x="16653" y="0"/>
                    <a:pt x="37195" y="0"/>
                  </a:cubicBezTo>
                  <a:close/>
                </a:path>
              </a:pathLst>
            </a:custGeom>
            <a:solidFill>
              <a:srgbClr val="F27E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3152" tIns="36576" rIns="73152" bIns="36576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3" name="Rechteck: abgerundete Ecken 102">
            <a:extLst>
              <a:ext uri="{FF2B5EF4-FFF2-40B4-BE49-F238E27FC236}">
                <a16:creationId xmlns:a16="http://schemas.microsoft.com/office/drawing/2014/main" id="{164C8C5D-39D4-DC0B-D5FD-62B71FAE4181}"/>
              </a:ext>
            </a:extLst>
          </p:cNvPr>
          <p:cNvSpPr/>
          <p:nvPr/>
        </p:nvSpPr>
        <p:spPr>
          <a:xfrm>
            <a:off x="459879" y="3273640"/>
            <a:ext cx="2468085" cy="1390563"/>
          </a:xfrm>
          <a:prstGeom prst="roundRect">
            <a:avLst>
              <a:gd name="adj" fmla="val 4794"/>
            </a:avLst>
          </a:prstGeom>
          <a:gradFill flip="none" rotWithShape="1">
            <a:gsLst>
              <a:gs pos="0">
                <a:srgbClr val="5FCDB8">
                  <a:alpha val="18000"/>
                </a:srgbClr>
              </a:gs>
              <a:gs pos="100000">
                <a:srgbClr val="5FCDB8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0">
                  <a:srgbClr val="5FCDB8">
                    <a:alpha val="78000"/>
                  </a:srgbClr>
                </a:gs>
                <a:gs pos="46000">
                  <a:srgbClr val="5FCDB8">
                    <a:alpha val="0"/>
                  </a:srgbClr>
                </a:gs>
              </a:gsLst>
              <a:lin ang="60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108000" rIns="108000" bIns="108000" rtlCol="0" anchor="t">
            <a:noAutofit/>
          </a:bodyPr>
          <a:lstStyle/>
          <a:p>
            <a:pPr>
              <a:spcBef>
                <a:spcPts val="300"/>
              </a:spcBef>
            </a:pPr>
            <a:endParaRPr lang="en-US" sz="1000">
              <a:solidFill>
                <a:schemeClr val="bg1"/>
              </a:solidFill>
            </a:endParaRPr>
          </a:p>
        </p:txBody>
      </p:sp>
      <p:sp>
        <p:nvSpPr>
          <p:cNvPr id="231" name="Rechteck 230">
            <a:extLst>
              <a:ext uri="{FF2B5EF4-FFF2-40B4-BE49-F238E27FC236}">
                <a16:creationId xmlns:a16="http://schemas.microsoft.com/office/drawing/2014/main" id="{8F559837-5EB5-DE78-F469-56968BF2DF91}"/>
              </a:ext>
            </a:extLst>
          </p:cNvPr>
          <p:cNvSpPr/>
          <p:nvPr/>
        </p:nvSpPr>
        <p:spPr>
          <a:xfrm>
            <a:off x="459879" y="3273640"/>
            <a:ext cx="2468085" cy="1417605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t">
            <a:spAutoFit/>
          </a:bodyPr>
          <a:lstStyle/>
          <a:p>
            <a:pPr>
              <a:lnSpc>
                <a:spcPct val="105000"/>
              </a:lnSpc>
              <a:spcBef>
                <a:spcPts val="300"/>
              </a:spcBef>
            </a:pPr>
            <a:r>
              <a:rPr lang="en-US" sz="1000">
                <a:solidFill>
                  <a:srgbClr val="5FCDB8"/>
                </a:solidFill>
                <a:latin typeface="+mj-lt"/>
              </a:rPr>
              <a:t>Post</a:t>
            </a:r>
          </a:p>
          <a:p>
            <a:pPr marL="144000" indent="-144000">
              <a:lnSpc>
                <a:spcPct val="10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  <a:latin typeface="+mj-lt"/>
              </a:rPr>
              <a:t>Automated posting </a:t>
            </a:r>
            <a:r>
              <a:rPr lang="en-US" sz="1000">
                <a:solidFill>
                  <a:schemeClr val="bg1"/>
                </a:solidFill>
              </a:rPr>
              <a:t>of the adjustments along the full document chain, linked to the digital proof of delivery.  </a:t>
            </a:r>
          </a:p>
          <a:p>
            <a:pPr marL="144000" indent="-144000">
              <a:lnSpc>
                <a:spcPct val="10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000">
                <a:solidFill>
                  <a:schemeClr val="bg1"/>
                </a:solidFill>
                <a:latin typeface="+mj-lt"/>
              </a:rPr>
              <a:t>No physically unverified data enters FI/CO.   </a:t>
            </a:r>
          </a:p>
        </p:txBody>
      </p:sp>
      <p:cxnSp>
        <p:nvCxnSpPr>
          <p:cNvPr id="56" name="!!LinePost">
            <a:extLst>
              <a:ext uri="{FF2B5EF4-FFF2-40B4-BE49-F238E27FC236}">
                <a16:creationId xmlns:a16="http://schemas.microsoft.com/office/drawing/2014/main" id="{4C57C2D9-B45B-F1BF-365C-AAFD718F8C0E}"/>
              </a:ext>
            </a:extLst>
          </p:cNvPr>
          <p:cNvCxnSpPr/>
          <p:nvPr/>
        </p:nvCxnSpPr>
        <p:spPr>
          <a:xfrm>
            <a:off x="4432300" y="4376487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hteck: abgerundete Ecken 56">
            <a:extLst>
              <a:ext uri="{FF2B5EF4-FFF2-40B4-BE49-F238E27FC236}">
                <a16:creationId xmlns:a16="http://schemas.microsoft.com/office/drawing/2014/main" id="{687D0A24-ACD7-4B6D-50BA-6774F985298C}"/>
              </a:ext>
            </a:extLst>
          </p:cNvPr>
          <p:cNvSpPr/>
          <p:nvPr/>
        </p:nvSpPr>
        <p:spPr>
          <a:xfrm>
            <a:off x="6702677" y="4220170"/>
            <a:ext cx="631923" cy="312634"/>
          </a:xfrm>
          <a:prstGeom prst="roundRect">
            <a:avLst/>
          </a:prstGeom>
          <a:solidFill>
            <a:srgbClr val="5FCDB8"/>
          </a:solidFill>
          <a:ln>
            <a:noFill/>
          </a:ln>
          <a:effectLst>
            <a:outerShdw blurRad="317500" algn="ctr" rotWithShape="0">
              <a:srgbClr val="5FCDB8">
                <a:alpha val="56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600">
                <a:solidFill>
                  <a:schemeClr val="bg2">
                    <a:lumMod val="50000"/>
                  </a:schemeClr>
                </a:solidFill>
                <a:latin typeface="+mj-lt"/>
              </a:rPr>
              <a:t>Post</a:t>
            </a:r>
          </a:p>
        </p:txBody>
      </p:sp>
      <p:grpSp>
        <p:nvGrpSpPr>
          <p:cNvPr id="58" name="!!Group 6B">
            <a:extLst>
              <a:ext uri="{FF2B5EF4-FFF2-40B4-BE49-F238E27FC236}">
                <a16:creationId xmlns:a16="http://schemas.microsoft.com/office/drawing/2014/main" id="{88857B8F-639A-1D7B-03B9-EB3C7DAC97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10875" y="428635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87C925C9-4ED2-4BE2-4EBF-E169F0114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EAF0FB7F-1A55-389C-A127-CCE93E634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!!Group 6A">
            <a:extLst>
              <a:ext uri="{FF2B5EF4-FFF2-40B4-BE49-F238E27FC236}">
                <a16:creationId xmlns:a16="http://schemas.microsoft.com/office/drawing/2014/main" id="{E018202C-FBC1-1321-A14A-ECC83BE810D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19402" y="428635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1A2C02E9-0954-772D-62F2-25410FA9E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161ED560-98FB-A56D-60E0-CC52511BD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!!Group 6D">
            <a:extLst>
              <a:ext uri="{FF2B5EF4-FFF2-40B4-BE49-F238E27FC236}">
                <a16:creationId xmlns:a16="http://schemas.microsoft.com/office/drawing/2014/main" id="{627D1234-63A2-D940-4200-5EDB4AB655A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0710" y="428635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0D52F0B2-2016-354F-5E4F-244D33133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5C48D065-75C9-3BCB-39BE-5EF83A704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!!Group 6C">
            <a:extLst>
              <a:ext uri="{FF2B5EF4-FFF2-40B4-BE49-F238E27FC236}">
                <a16:creationId xmlns:a16="http://schemas.microsoft.com/office/drawing/2014/main" id="{A5558839-0F24-01BC-3137-4138CA862C7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9237" y="428635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92" name="Freeform 6">
              <a:extLst>
                <a:ext uri="{FF2B5EF4-FFF2-40B4-BE49-F238E27FC236}">
                  <a16:creationId xmlns:a16="http://schemas.microsoft.com/office/drawing/2014/main" id="{60EA0C6D-3418-43E3-A106-5C791583C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3" name="Freeform 5">
              <a:extLst>
                <a:ext uri="{FF2B5EF4-FFF2-40B4-BE49-F238E27FC236}">
                  <a16:creationId xmlns:a16="http://schemas.microsoft.com/office/drawing/2014/main" id="{FE9AB9D9-CA4B-90E0-ECB4-BB530444E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98" name="!!LBot_03_Green">
            <a:extLst>
              <a:ext uri="{FF2B5EF4-FFF2-40B4-BE49-F238E27FC236}">
                <a16:creationId xmlns:a16="http://schemas.microsoft.com/office/drawing/2014/main" id="{0FAF5889-2C89-7FFC-7E1E-0C0D7AA74553}"/>
              </a:ext>
            </a:extLst>
          </p:cNvPr>
          <p:cNvCxnSpPr>
            <a:cxnSpLocks/>
          </p:cNvCxnSpPr>
          <p:nvPr/>
        </p:nvCxnSpPr>
        <p:spPr>
          <a:xfrm flipV="1">
            <a:off x="8282024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!!LBot_04_Green">
            <a:extLst>
              <a:ext uri="{FF2B5EF4-FFF2-40B4-BE49-F238E27FC236}">
                <a16:creationId xmlns:a16="http://schemas.microsoft.com/office/drawing/2014/main" id="{02D1DD75-3CCE-2453-0D79-2EB703C69D29}"/>
              </a:ext>
            </a:extLst>
          </p:cNvPr>
          <p:cNvCxnSpPr>
            <a:cxnSpLocks/>
          </p:cNvCxnSpPr>
          <p:nvPr/>
        </p:nvCxnSpPr>
        <p:spPr>
          <a:xfrm flipV="1">
            <a:off x="9571836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!!LBot_02_Green">
            <a:extLst>
              <a:ext uri="{FF2B5EF4-FFF2-40B4-BE49-F238E27FC236}">
                <a16:creationId xmlns:a16="http://schemas.microsoft.com/office/drawing/2014/main" id="{91388507-B41E-FB2B-A173-C986C0DBD8DD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!!LBot_01_Green">
            <a:extLst>
              <a:ext uri="{FF2B5EF4-FFF2-40B4-BE49-F238E27FC236}">
                <a16:creationId xmlns:a16="http://schemas.microsoft.com/office/drawing/2014/main" id="{C8BE1EBA-D8C5-5052-EB62-067455774C59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!!LineMonitor">
            <a:extLst>
              <a:ext uri="{FF2B5EF4-FFF2-40B4-BE49-F238E27FC236}">
                <a16:creationId xmlns:a16="http://schemas.microsoft.com/office/drawing/2014/main" id="{0ACDA1D2-75CF-E094-3C1E-763E8774083E}"/>
              </a:ext>
            </a:extLst>
          </p:cNvPr>
          <p:cNvCxnSpPr/>
          <p:nvPr/>
        </p:nvCxnSpPr>
        <p:spPr>
          <a:xfrm>
            <a:off x="4432300" y="3244547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BE593543-BF22-9A10-1FD6-DE288987C3D0}"/>
              </a:ext>
            </a:extLst>
          </p:cNvPr>
          <p:cNvSpPr/>
          <p:nvPr/>
        </p:nvSpPr>
        <p:spPr>
          <a:xfrm>
            <a:off x="6661759" y="3130795"/>
            <a:ext cx="713758" cy="22750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Monitor</a:t>
            </a:r>
          </a:p>
        </p:txBody>
      </p:sp>
      <p:cxnSp>
        <p:nvCxnSpPr>
          <p:cNvPr id="39" name="!!LineRec">
            <a:extLst>
              <a:ext uri="{FF2B5EF4-FFF2-40B4-BE49-F238E27FC236}">
                <a16:creationId xmlns:a16="http://schemas.microsoft.com/office/drawing/2014/main" id="{7D28F7A6-FCEF-14BA-837A-5714F7EB2117}"/>
              </a:ext>
            </a:extLst>
          </p:cNvPr>
          <p:cNvCxnSpPr/>
          <p:nvPr/>
        </p:nvCxnSpPr>
        <p:spPr>
          <a:xfrm>
            <a:off x="4432300" y="3826392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eck: abgerundete Ecken 39">
            <a:extLst>
              <a:ext uri="{FF2B5EF4-FFF2-40B4-BE49-F238E27FC236}">
                <a16:creationId xmlns:a16="http://schemas.microsoft.com/office/drawing/2014/main" id="{537C22FC-CE83-D768-1CE6-BA161F92C019}"/>
              </a:ext>
            </a:extLst>
          </p:cNvPr>
          <p:cNvSpPr/>
          <p:nvPr/>
        </p:nvSpPr>
        <p:spPr>
          <a:xfrm>
            <a:off x="6602944" y="3712640"/>
            <a:ext cx="831234" cy="22750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Reconcile</a:t>
            </a:r>
          </a:p>
        </p:txBody>
      </p:sp>
      <p:sp>
        <p:nvSpPr>
          <p:cNvPr id="96" name="Rechteck 99">
            <a:extLst>
              <a:ext uri="{FF2B5EF4-FFF2-40B4-BE49-F238E27FC236}">
                <a16:creationId xmlns:a16="http://schemas.microsoft.com/office/drawing/2014/main" id="{ACFCC101-3EBD-0E3E-1391-AE47FA894789}"/>
              </a:ext>
            </a:extLst>
          </p:cNvPr>
          <p:cNvSpPr/>
          <p:nvPr/>
        </p:nvSpPr>
        <p:spPr>
          <a:xfrm>
            <a:off x="466658" y="2686460"/>
            <a:ext cx="2080750" cy="509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1100">
                <a:solidFill>
                  <a:srgbClr val="5FCDB8"/>
                </a:solidFill>
                <a:latin typeface="+mj-lt"/>
              </a:rPr>
              <a:t>SAP S/4HANA </a:t>
            </a:r>
          </a:p>
          <a:p>
            <a:pPr>
              <a:lnSpc>
                <a:spcPct val="95000"/>
              </a:lnSpc>
            </a:pPr>
            <a:r>
              <a:rPr lang="en-US" sz="1100">
                <a:solidFill>
                  <a:srgbClr val="5FCDB8"/>
                </a:solidFill>
              </a:rPr>
              <a:t>Secondary Distribution &amp; </a:t>
            </a:r>
          </a:p>
          <a:p>
            <a:pPr>
              <a:lnSpc>
                <a:spcPct val="95000"/>
              </a:lnSpc>
            </a:pPr>
            <a:r>
              <a:rPr lang="en-US" sz="1100">
                <a:solidFill>
                  <a:srgbClr val="5FCDB8"/>
                </a:solidFill>
              </a:rPr>
              <a:t>Automation Management</a:t>
            </a:r>
          </a:p>
        </p:txBody>
      </p:sp>
      <p:sp>
        <p:nvSpPr>
          <p:cNvPr id="102" name="Rechteck 99">
            <a:extLst>
              <a:ext uri="{FF2B5EF4-FFF2-40B4-BE49-F238E27FC236}">
                <a16:creationId xmlns:a16="http://schemas.microsoft.com/office/drawing/2014/main" id="{ABD84F47-379F-5176-D42B-670234DD098B}"/>
              </a:ext>
            </a:extLst>
          </p:cNvPr>
          <p:cNvSpPr/>
          <p:nvPr/>
        </p:nvSpPr>
        <p:spPr>
          <a:xfrm>
            <a:off x="451075" y="4780036"/>
            <a:ext cx="1180871" cy="923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600">
                <a:solidFill>
                  <a:srgbClr val="B994FF">
                    <a:alpha val="0"/>
                  </a:srgbClr>
                </a:solidFill>
              </a:rPr>
              <a:t>with Agentic AI*</a:t>
            </a:r>
          </a:p>
        </p:txBody>
      </p:sp>
      <p:sp>
        <p:nvSpPr>
          <p:cNvPr id="105" name="Text 10">
            <a:extLst>
              <a:ext uri="{FF2B5EF4-FFF2-40B4-BE49-F238E27FC236}">
                <a16:creationId xmlns:a16="http://schemas.microsoft.com/office/drawing/2014/main" id="{09644B2A-2DB7-5B5E-D93A-CA1B0F67AD14}"/>
              </a:ext>
            </a:extLst>
          </p:cNvPr>
          <p:cNvSpPr/>
          <p:nvPr/>
        </p:nvSpPr>
        <p:spPr>
          <a:xfrm>
            <a:off x="4935917" y="2020595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  <p:grpSp>
        <p:nvGrpSpPr>
          <p:cNvPr id="106" name="!!Group 4D">
            <a:extLst>
              <a:ext uri="{FF2B5EF4-FFF2-40B4-BE49-F238E27FC236}">
                <a16:creationId xmlns:a16="http://schemas.microsoft.com/office/drawing/2014/main" id="{DE8A8458-65A4-9D14-FBF5-3927C9308B0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10875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07" name="Freeform 6">
              <a:extLst>
                <a:ext uri="{FF2B5EF4-FFF2-40B4-BE49-F238E27FC236}">
                  <a16:creationId xmlns:a16="http://schemas.microsoft.com/office/drawing/2014/main" id="{605FE849-76E1-EB76-5381-574C99D4D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8" name="Freeform 5">
              <a:extLst>
                <a:ext uri="{FF2B5EF4-FFF2-40B4-BE49-F238E27FC236}">
                  <a16:creationId xmlns:a16="http://schemas.microsoft.com/office/drawing/2014/main" id="{423527B5-B881-DDA6-0091-B57361C37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9" name="!!Group 4C">
            <a:extLst>
              <a:ext uri="{FF2B5EF4-FFF2-40B4-BE49-F238E27FC236}">
                <a16:creationId xmlns:a16="http://schemas.microsoft.com/office/drawing/2014/main" id="{4DD6B1D5-8B89-38DF-F0E2-D4B2AD5D3E2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19402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10" name="Freeform 6">
              <a:extLst>
                <a:ext uri="{FF2B5EF4-FFF2-40B4-BE49-F238E27FC236}">
                  <a16:creationId xmlns:a16="http://schemas.microsoft.com/office/drawing/2014/main" id="{C720397F-D8FC-600B-7A19-B0F964972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1" name="Freeform 5">
              <a:extLst>
                <a:ext uri="{FF2B5EF4-FFF2-40B4-BE49-F238E27FC236}">
                  <a16:creationId xmlns:a16="http://schemas.microsoft.com/office/drawing/2014/main" id="{7587CF56-2815-36F0-6652-B72CF8C22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2" name="!!Group 4B">
            <a:extLst>
              <a:ext uri="{FF2B5EF4-FFF2-40B4-BE49-F238E27FC236}">
                <a16:creationId xmlns:a16="http://schemas.microsoft.com/office/drawing/2014/main" id="{DC6D2BAE-F8B7-423C-34AE-3323BAC0222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0710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13" name="Freeform 6">
              <a:extLst>
                <a:ext uri="{FF2B5EF4-FFF2-40B4-BE49-F238E27FC236}">
                  <a16:creationId xmlns:a16="http://schemas.microsoft.com/office/drawing/2014/main" id="{399F6756-39DB-8050-2047-BA9E0BC84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" name="Freeform 5">
              <a:extLst>
                <a:ext uri="{FF2B5EF4-FFF2-40B4-BE49-F238E27FC236}">
                  <a16:creationId xmlns:a16="http://schemas.microsoft.com/office/drawing/2014/main" id="{D48250B5-C343-4F29-2031-608622066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5" name="!!Group 4A">
            <a:extLst>
              <a:ext uri="{FF2B5EF4-FFF2-40B4-BE49-F238E27FC236}">
                <a16:creationId xmlns:a16="http://schemas.microsoft.com/office/drawing/2014/main" id="{55662DD2-AD3F-C0C9-1E78-3884B049653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9237" y="3154415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16" name="Freeform 6">
              <a:extLst>
                <a:ext uri="{FF2B5EF4-FFF2-40B4-BE49-F238E27FC236}">
                  <a16:creationId xmlns:a16="http://schemas.microsoft.com/office/drawing/2014/main" id="{9EDB31B4-A11B-75AE-96B4-D3C416D42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" name="Freeform 5">
              <a:extLst>
                <a:ext uri="{FF2B5EF4-FFF2-40B4-BE49-F238E27FC236}">
                  <a16:creationId xmlns:a16="http://schemas.microsoft.com/office/drawing/2014/main" id="{4C09B3B9-C1CF-C120-482B-F585411FE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!!Group 5B">
            <a:extLst>
              <a:ext uri="{FF2B5EF4-FFF2-40B4-BE49-F238E27FC236}">
                <a16:creationId xmlns:a16="http://schemas.microsoft.com/office/drawing/2014/main" id="{7C971C18-0DB2-F75F-B88B-2458C415D33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10875" y="3736260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20" name="Freeform 6">
              <a:extLst>
                <a:ext uri="{FF2B5EF4-FFF2-40B4-BE49-F238E27FC236}">
                  <a16:creationId xmlns:a16="http://schemas.microsoft.com/office/drawing/2014/main" id="{1AA32DF5-C168-772D-6B16-2C84F6427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" name="Freeform 5">
              <a:extLst>
                <a:ext uri="{FF2B5EF4-FFF2-40B4-BE49-F238E27FC236}">
                  <a16:creationId xmlns:a16="http://schemas.microsoft.com/office/drawing/2014/main" id="{87C86773-A770-1DFE-08ED-1439A68C7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6" name="!!Group 5A">
            <a:extLst>
              <a:ext uri="{FF2B5EF4-FFF2-40B4-BE49-F238E27FC236}">
                <a16:creationId xmlns:a16="http://schemas.microsoft.com/office/drawing/2014/main" id="{BF1315AC-0F04-89F9-6DD8-55799447486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19402" y="3736260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ED59124B-A31C-70F1-CCBE-A57397176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5" name="Freeform 5">
              <a:extLst>
                <a:ext uri="{FF2B5EF4-FFF2-40B4-BE49-F238E27FC236}">
                  <a16:creationId xmlns:a16="http://schemas.microsoft.com/office/drawing/2014/main" id="{347D68F6-FF67-8F55-043E-F58A3D917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6" name="!!Group 5D">
            <a:extLst>
              <a:ext uri="{FF2B5EF4-FFF2-40B4-BE49-F238E27FC236}">
                <a16:creationId xmlns:a16="http://schemas.microsoft.com/office/drawing/2014/main" id="{C8E99E0C-7F33-E7CD-29AB-B4E1730AEA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0710" y="3736260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17" name="Freeform 6">
              <a:extLst>
                <a:ext uri="{FF2B5EF4-FFF2-40B4-BE49-F238E27FC236}">
                  <a16:creationId xmlns:a16="http://schemas.microsoft.com/office/drawing/2014/main" id="{78890412-4F6C-3F7B-22A9-A2CF6726D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8" name="Freeform 5">
              <a:extLst>
                <a:ext uri="{FF2B5EF4-FFF2-40B4-BE49-F238E27FC236}">
                  <a16:creationId xmlns:a16="http://schemas.microsoft.com/office/drawing/2014/main" id="{241A56D0-3444-BCE3-D1C9-55C4E4254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9" name="!!Group 5C">
            <a:extLst>
              <a:ext uri="{FF2B5EF4-FFF2-40B4-BE49-F238E27FC236}">
                <a16:creationId xmlns:a16="http://schemas.microsoft.com/office/drawing/2014/main" id="{C7C3D556-8840-3116-CD8B-6E0F609C4B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9237" y="3736260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20" name="Freeform 6">
              <a:extLst>
                <a:ext uri="{FF2B5EF4-FFF2-40B4-BE49-F238E27FC236}">
                  <a16:creationId xmlns:a16="http://schemas.microsoft.com/office/drawing/2014/main" id="{137834CD-FAC6-7B66-3BA9-B78710FCE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1" name="Freeform 5">
              <a:extLst>
                <a:ext uri="{FF2B5EF4-FFF2-40B4-BE49-F238E27FC236}">
                  <a16:creationId xmlns:a16="http://schemas.microsoft.com/office/drawing/2014/main" id="{23EACD0C-B43A-E23C-BB38-FE88285D3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0369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7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0" dur="10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28" dur="100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36" dur="10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 p14:presetBounceEnd="99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99000">
                                          <p:cBhvr>
                                            <p:cTn id="44" dur="10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2.22222E-6 L 1.04167E-6 0.04444 " pathEditMode="relative" rAng="0" ptsTypes="AA">
                                          <p:cBhvr>
                                            <p:cTn id="6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2.22222E-6 L 1.66667E-6 0.04444 " pathEditMode="relative" rAng="0" ptsTypes="AA">
                                          <p:cBhvr>
                                            <p:cTn id="6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7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2.22222E-6 L 1.875E-6 0.04444 " pathEditMode="relative" rAng="0" ptsTypes="AA">
                                          <p:cBhvr>
                                            <p:cTn id="6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7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2.22222E-6 L 3.33333E-6 0.04444 " pathEditMode="relative" rAng="0" ptsTypes="AA">
                                          <p:cBhvr>
                                            <p:cTn id="72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7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29167E-6 0.01713 L -2.29167E-6 4.44444E-6 " pathEditMode="relative" rAng="0" ptsTypes="AA">
                                          <p:cBhvr>
                                            <p:cTn id="82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4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/>
                                            <p:tgtEl>
                                              <p:spTgt spid="2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1" grpId="0"/>
          <p:bldP spid="231" grpId="1"/>
          <p:bldP spid="57" grpId="0" animBg="1"/>
          <p:bldP spid="57" grpId="1" animBg="1"/>
          <p:bldP spid="57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2" dur="1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25000" y="1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decel="10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7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2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0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0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2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91000" y="91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2.22222E-6 L 1.04167E-6 0.04444 " pathEditMode="relative" rAng="0" ptsTypes="AA">
                                          <p:cBhvr>
                                            <p:cTn id="6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7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2.22222E-6 L 1.66667E-6 0.04444 " pathEditMode="relative" rAng="0" ptsTypes="AA">
                                          <p:cBhvr>
                                            <p:cTn id="6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7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875E-6 2.22222E-6 L 1.875E-6 0.04444 " pathEditMode="relative" rAng="0" ptsTypes="AA">
                                          <p:cBhvr>
                                            <p:cTn id="6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7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2.22222E-6 L 3.33333E-6 0.04444 " pathEditMode="relative" rAng="0" ptsTypes="AA">
                                          <p:cBhvr>
                                            <p:cTn id="72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22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7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0" y="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42" presetClass="path" presetSubtype="0" decel="10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2.29167E-6 0.01713 L -2.29167E-6 4.44444E-6 " pathEditMode="relative" rAng="0" ptsTypes="AA">
                                          <p:cBhvr>
                                            <p:cTn id="82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4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4" dur="500"/>
                                            <p:tgtEl>
                                              <p:spTgt spid="2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3" dur="5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1" grpId="0"/>
          <p:bldP spid="231" grpId="1"/>
          <p:bldP spid="57" grpId="0" animBg="1"/>
          <p:bldP spid="57" grpId="1" animBg="1"/>
          <p:bldP spid="57" grpId="2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CCA06-3BA5-2A06-D0DB-83FC2C235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!!LTopt_01_Green">
            <a:extLst>
              <a:ext uri="{FF2B5EF4-FFF2-40B4-BE49-F238E27FC236}">
                <a16:creationId xmlns:a16="http://schemas.microsoft.com/office/drawing/2014/main" id="{6D8FED26-700C-5DD2-B982-4667D23F8EFD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!!LTopt_02_Green">
            <a:extLst>
              <a:ext uri="{FF2B5EF4-FFF2-40B4-BE49-F238E27FC236}">
                <a16:creationId xmlns:a16="http://schemas.microsoft.com/office/drawing/2014/main" id="{9365B9EF-224A-FF66-A7BA-A77AE5C61082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!!LTopt_03_Green">
            <a:extLst>
              <a:ext uri="{FF2B5EF4-FFF2-40B4-BE49-F238E27FC236}">
                <a16:creationId xmlns:a16="http://schemas.microsoft.com/office/drawing/2014/main" id="{129E5CCE-3AD4-5633-BF6D-4BEF42B94921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!!LTopt_04_Green">
            <a:extLst>
              <a:ext uri="{FF2B5EF4-FFF2-40B4-BE49-F238E27FC236}">
                <a16:creationId xmlns:a16="http://schemas.microsoft.com/office/drawing/2014/main" id="{D4288DF2-1D7F-B99B-4254-201183809DF9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468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0">
            <a:extLst>
              <a:ext uri="{FF2B5EF4-FFF2-40B4-BE49-F238E27FC236}">
                <a16:creationId xmlns:a16="http://schemas.microsoft.com/office/drawing/2014/main" id="{4FEEF213-9CE8-5929-A847-CD5A49095703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Solutions: SAP S/4HANA SDM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DAD2913-7492-D21D-0BCC-7CC591D17278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3DADC22-DC43-4DEE-EAE0-FA2DA6ECDC1C}"/>
              </a:ext>
            </a:extLst>
          </p:cNvPr>
          <p:cNvSpPr/>
          <p:nvPr/>
        </p:nvSpPr>
        <p:spPr>
          <a:xfrm>
            <a:off x="467583" y="5116040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200">
                <a:solidFill>
                  <a:schemeClr val="bg1"/>
                </a:solidFill>
                <a:latin typeface="+mj-lt"/>
              </a:rPr>
            </a:br>
            <a:r>
              <a:rPr lang="en-US" sz="12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4423DE-3474-F189-DE67-E50A119A02BA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BD860132-3CDD-DDE7-ABFE-207B28C59A3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6C8DE157-D540-8E63-660E-4992F33674B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E8CCCA0D-3D81-00AB-5B74-D471509DC4F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8" name="Rechteck 5">
            <a:extLst>
              <a:ext uri="{FF2B5EF4-FFF2-40B4-BE49-F238E27FC236}">
                <a16:creationId xmlns:a16="http://schemas.microsoft.com/office/drawing/2014/main" id="{5F79439B-A745-9DAB-BF2A-E1C70BCF477B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69" name="Rechteck 6">
            <a:extLst>
              <a:ext uri="{FF2B5EF4-FFF2-40B4-BE49-F238E27FC236}">
                <a16:creationId xmlns:a16="http://schemas.microsoft.com/office/drawing/2014/main" id="{7AAF1686-C17B-DB8D-9252-5D8AA824E322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70" name="Rechteck 18">
            <a:extLst>
              <a:ext uri="{FF2B5EF4-FFF2-40B4-BE49-F238E27FC236}">
                <a16:creationId xmlns:a16="http://schemas.microsoft.com/office/drawing/2014/main" id="{F47FF32A-5478-D256-EF75-716F8E3B468C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71" name="Rechteck 19">
            <a:extLst>
              <a:ext uri="{FF2B5EF4-FFF2-40B4-BE49-F238E27FC236}">
                <a16:creationId xmlns:a16="http://schemas.microsoft.com/office/drawing/2014/main" id="{ED6F77B2-B26B-461A-C4CE-5BB56085A190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72" name="Rechteck 20">
            <a:extLst>
              <a:ext uri="{FF2B5EF4-FFF2-40B4-BE49-F238E27FC236}">
                <a16:creationId xmlns:a16="http://schemas.microsoft.com/office/drawing/2014/main" id="{132C4F15-D735-ABDB-B845-52B44F761EF2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73" name="Rechteck 21">
            <a:extLst>
              <a:ext uri="{FF2B5EF4-FFF2-40B4-BE49-F238E27FC236}">
                <a16:creationId xmlns:a16="http://schemas.microsoft.com/office/drawing/2014/main" id="{1105183C-F160-D3B5-2A45-505F551AFBC9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74" name="Rechteck 6">
            <a:extLst>
              <a:ext uri="{FF2B5EF4-FFF2-40B4-BE49-F238E27FC236}">
                <a16:creationId xmlns:a16="http://schemas.microsoft.com/office/drawing/2014/main" id="{854CD381-C9C9-4CC1-C503-89F91A192401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sp>
        <p:nvSpPr>
          <p:cNvPr id="75" name="Text 10">
            <a:extLst>
              <a:ext uri="{FF2B5EF4-FFF2-40B4-BE49-F238E27FC236}">
                <a16:creationId xmlns:a16="http://schemas.microsoft.com/office/drawing/2014/main" id="{0A95C97D-37E0-B6ED-B213-F18E2062AC3D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76" name="Text 10">
            <a:extLst>
              <a:ext uri="{FF2B5EF4-FFF2-40B4-BE49-F238E27FC236}">
                <a16:creationId xmlns:a16="http://schemas.microsoft.com/office/drawing/2014/main" id="{67105728-E2AA-BD64-36B6-558C5683EB0E}"/>
              </a:ext>
            </a:extLst>
          </p:cNvPr>
          <p:cNvSpPr/>
          <p:nvPr/>
        </p:nvSpPr>
        <p:spPr>
          <a:xfrm>
            <a:off x="4935917" y="2020595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  <p:sp>
        <p:nvSpPr>
          <p:cNvPr id="77" name="Text 10">
            <a:extLst>
              <a:ext uri="{FF2B5EF4-FFF2-40B4-BE49-F238E27FC236}">
                <a16:creationId xmlns:a16="http://schemas.microsoft.com/office/drawing/2014/main" id="{C55064F2-67D4-F43C-AFFD-963ABEE07E72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sp>
        <p:nvSpPr>
          <p:cNvPr id="78" name="!!PHY_07">
            <a:extLst>
              <a:ext uri="{FF2B5EF4-FFF2-40B4-BE49-F238E27FC236}">
                <a16:creationId xmlns:a16="http://schemas.microsoft.com/office/drawing/2014/main" id="{EC192EAB-E7FE-6F64-4664-83542BBE39BB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!!PHY_06">
            <a:extLst>
              <a:ext uri="{FF2B5EF4-FFF2-40B4-BE49-F238E27FC236}">
                <a16:creationId xmlns:a16="http://schemas.microsoft.com/office/drawing/2014/main" id="{040312C6-E68F-BC3D-22C9-6F4CCC1D830F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!!PHY_05">
            <a:extLst>
              <a:ext uri="{FF2B5EF4-FFF2-40B4-BE49-F238E27FC236}">
                <a16:creationId xmlns:a16="http://schemas.microsoft.com/office/drawing/2014/main" id="{A26124EA-CED0-59FD-A963-E6FBA6AA8974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!!PHY_04">
            <a:extLst>
              <a:ext uri="{FF2B5EF4-FFF2-40B4-BE49-F238E27FC236}">
                <a16:creationId xmlns:a16="http://schemas.microsoft.com/office/drawing/2014/main" id="{F3F45F14-1A68-DE4F-74F5-7D7CD0C73F90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!!PHY_03">
            <a:extLst>
              <a:ext uri="{FF2B5EF4-FFF2-40B4-BE49-F238E27FC236}">
                <a16:creationId xmlns:a16="http://schemas.microsoft.com/office/drawing/2014/main" id="{C549315B-5E9D-8A75-E845-5111E895EB08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!!PHY_02">
            <a:extLst>
              <a:ext uri="{FF2B5EF4-FFF2-40B4-BE49-F238E27FC236}">
                <a16:creationId xmlns:a16="http://schemas.microsoft.com/office/drawing/2014/main" id="{E9BB8467-9812-BF84-82B4-F342625A5285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!!PHY_01">
            <a:extLst>
              <a:ext uri="{FF2B5EF4-FFF2-40B4-BE49-F238E27FC236}">
                <a16:creationId xmlns:a16="http://schemas.microsoft.com/office/drawing/2014/main" id="{3F3A4719-F72B-9F71-0A07-3BC9F3764003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Grafik 84">
            <a:extLst>
              <a:ext uri="{FF2B5EF4-FFF2-40B4-BE49-F238E27FC236}">
                <a16:creationId xmlns:a16="http://schemas.microsoft.com/office/drawing/2014/main" id="{53780F94-4157-ED70-8E2A-4D08981523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86" name="Grafik 85">
            <a:extLst>
              <a:ext uri="{FF2B5EF4-FFF2-40B4-BE49-F238E27FC236}">
                <a16:creationId xmlns:a16="http://schemas.microsoft.com/office/drawing/2014/main" id="{3E6245C9-9E4E-7E75-D1EE-A345A646A6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87" name="Grafik 86">
            <a:extLst>
              <a:ext uri="{FF2B5EF4-FFF2-40B4-BE49-F238E27FC236}">
                <a16:creationId xmlns:a16="http://schemas.microsoft.com/office/drawing/2014/main" id="{54364DFF-520A-F747-51F9-28F4995F49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88" name="Grafik 87">
            <a:extLst>
              <a:ext uri="{FF2B5EF4-FFF2-40B4-BE49-F238E27FC236}">
                <a16:creationId xmlns:a16="http://schemas.microsoft.com/office/drawing/2014/main" id="{B88C16FA-702A-44DD-627D-52DC6769663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89" name="Grafik 88">
            <a:extLst>
              <a:ext uri="{FF2B5EF4-FFF2-40B4-BE49-F238E27FC236}">
                <a16:creationId xmlns:a16="http://schemas.microsoft.com/office/drawing/2014/main" id="{1956AD23-E131-55CA-7527-80A3899B47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90" name="Grafik 89">
            <a:extLst>
              <a:ext uri="{FF2B5EF4-FFF2-40B4-BE49-F238E27FC236}">
                <a16:creationId xmlns:a16="http://schemas.microsoft.com/office/drawing/2014/main" id="{77BC53FB-9EE8-A613-6C73-25A556FDCC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91" name="Grafik 90">
            <a:extLst>
              <a:ext uri="{FF2B5EF4-FFF2-40B4-BE49-F238E27FC236}">
                <a16:creationId xmlns:a16="http://schemas.microsoft.com/office/drawing/2014/main" id="{FAF7BED3-BB6E-B573-8B4A-4B3B02612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sp>
        <p:nvSpPr>
          <p:cNvPr id="192" name="Freihandform: Form 191">
            <a:extLst>
              <a:ext uri="{FF2B5EF4-FFF2-40B4-BE49-F238E27FC236}">
                <a16:creationId xmlns:a16="http://schemas.microsoft.com/office/drawing/2014/main" id="{BD16812B-BE9D-BEB2-E603-1F21052042DA}"/>
              </a:ext>
            </a:extLst>
          </p:cNvPr>
          <p:cNvSpPr>
            <a:spLocks/>
          </p:cNvSpPr>
          <p:nvPr/>
        </p:nvSpPr>
        <p:spPr bwMode="auto">
          <a:xfrm flipH="1">
            <a:off x="2548331" y="5067430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003B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93" name="Gruppieren 192">
            <a:extLst>
              <a:ext uri="{FF2B5EF4-FFF2-40B4-BE49-F238E27FC236}">
                <a16:creationId xmlns:a16="http://schemas.microsoft.com/office/drawing/2014/main" id="{759132F0-F2CB-9980-FCDC-85A3B8C3417F}"/>
              </a:ext>
            </a:extLst>
          </p:cNvPr>
          <p:cNvGrpSpPr/>
          <p:nvPr/>
        </p:nvGrpSpPr>
        <p:grpSpPr>
          <a:xfrm>
            <a:off x="2794231" y="5033211"/>
            <a:ext cx="8389994" cy="679739"/>
            <a:chOff x="2794231" y="4469029"/>
            <a:chExt cx="8389994" cy="679739"/>
          </a:xfrm>
        </p:grpSpPr>
        <p:sp>
          <p:nvSpPr>
            <p:cNvPr id="194" name="Rechteck: abgerundete Ecken 193">
              <a:extLst>
                <a:ext uri="{FF2B5EF4-FFF2-40B4-BE49-F238E27FC236}">
                  <a16:creationId xmlns:a16="http://schemas.microsoft.com/office/drawing/2014/main" id="{C299A66D-A1C2-892D-1BCC-AB3604C6FDCD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hteck: abgerundete Ecken 194">
              <a:extLst>
                <a:ext uri="{FF2B5EF4-FFF2-40B4-BE49-F238E27FC236}">
                  <a16:creationId xmlns:a16="http://schemas.microsoft.com/office/drawing/2014/main" id="{8DD31BC4-7ADE-E2E0-64B0-AB4242521FED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hteck: abgerundete Ecken 195">
              <a:extLst>
                <a:ext uri="{FF2B5EF4-FFF2-40B4-BE49-F238E27FC236}">
                  <a16:creationId xmlns:a16="http://schemas.microsoft.com/office/drawing/2014/main" id="{82AC2659-BBFC-2BC1-CC04-EAA64FADE6BB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hteck: abgerundete Ecken 196">
              <a:extLst>
                <a:ext uri="{FF2B5EF4-FFF2-40B4-BE49-F238E27FC236}">
                  <a16:creationId xmlns:a16="http://schemas.microsoft.com/office/drawing/2014/main" id="{3862C5A4-9AD8-10FA-E0CE-CD34EBA75F93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hteck: abgerundete Ecken 197">
              <a:extLst>
                <a:ext uri="{FF2B5EF4-FFF2-40B4-BE49-F238E27FC236}">
                  <a16:creationId xmlns:a16="http://schemas.microsoft.com/office/drawing/2014/main" id="{C9F4E3A1-29F4-A5C8-5238-055C1DCE93B3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hteck: abgerundete Ecken 198">
              <a:extLst>
                <a:ext uri="{FF2B5EF4-FFF2-40B4-BE49-F238E27FC236}">
                  <a16:creationId xmlns:a16="http://schemas.microsoft.com/office/drawing/2014/main" id="{525ED3BE-10BB-599E-2B07-AF7800E65A35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hteck: abgerundete Ecken 199">
              <a:extLst>
                <a:ext uri="{FF2B5EF4-FFF2-40B4-BE49-F238E27FC236}">
                  <a16:creationId xmlns:a16="http://schemas.microsoft.com/office/drawing/2014/main" id="{9E889CEC-85C7-4A1C-19BC-E51081DEE80A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1" name="Rechteck 200">
            <a:extLst>
              <a:ext uri="{FF2B5EF4-FFF2-40B4-BE49-F238E27FC236}">
                <a16:creationId xmlns:a16="http://schemas.microsoft.com/office/drawing/2014/main" id="{AD62ADF3-B04B-BBFF-704C-D9F95B71E262}"/>
              </a:ext>
            </a:extLst>
          </p:cNvPr>
          <p:cNvSpPr/>
          <p:nvPr/>
        </p:nvSpPr>
        <p:spPr>
          <a:xfrm>
            <a:off x="3775640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202" name="Rechteck 201">
            <a:extLst>
              <a:ext uri="{FF2B5EF4-FFF2-40B4-BE49-F238E27FC236}">
                <a16:creationId xmlns:a16="http://schemas.microsoft.com/office/drawing/2014/main" id="{A46E28B6-66AB-7F77-75C9-8BD88CD3B47E}"/>
              </a:ext>
            </a:extLst>
          </p:cNvPr>
          <p:cNvSpPr/>
          <p:nvPr/>
        </p:nvSpPr>
        <p:spPr>
          <a:xfrm>
            <a:off x="6355264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203" name="Rechteck 202">
            <a:extLst>
              <a:ext uri="{FF2B5EF4-FFF2-40B4-BE49-F238E27FC236}">
                <a16:creationId xmlns:a16="http://schemas.microsoft.com/office/drawing/2014/main" id="{4913485A-E70A-E558-6F70-35932678E95D}"/>
              </a:ext>
            </a:extLst>
          </p:cNvPr>
          <p:cNvSpPr/>
          <p:nvPr/>
        </p:nvSpPr>
        <p:spPr>
          <a:xfrm>
            <a:off x="8934888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204" name="Rechteck 203">
            <a:extLst>
              <a:ext uri="{FF2B5EF4-FFF2-40B4-BE49-F238E27FC236}">
                <a16:creationId xmlns:a16="http://schemas.microsoft.com/office/drawing/2014/main" id="{E86F24DC-51FA-D684-BB0D-14A562014487}"/>
              </a:ext>
            </a:extLst>
          </p:cNvPr>
          <p:cNvSpPr/>
          <p:nvPr/>
        </p:nvSpPr>
        <p:spPr>
          <a:xfrm>
            <a:off x="2485828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205" name="Rechteck 204">
            <a:extLst>
              <a:ext uri="{FF2B5EF4-FFF2-40B4-BE49-F238E27FC236}">
                <a16:creationId xmlns:a16="http://schemas.microsoft.com/office/drawing/2014/main" id="{BCCAADB4-C121-E13E-02A3-EC3C359C682A}"/>
              </a:ext>
            </a:extLst>
          </p:cNvPr>
          <p:cNvSpPr/>
          <p:nvPr/>
        </p:nvSpPr>
        <p:spPr>
          <a:xfrm>
            <a:off x="5065452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206" name="Rechteck 205">
            <a:extLst>
              <a:ext uri="{FF2B5EF4-FFF2-40B4-BE49-F238E27FC236}">
                <a16:creationId xmlns:a16="http://schemas.microsoft.com/office/drawing/2014/main" id="{31A49BAB-71F8-755A-21B9-1D97E13F449C}"/>
              </a:ext>
            </a:extLst>
          </p:cNvPr>
          <p:cNvSpPr/>
          <p:nvPr/>
        </p:nvSpPr>
        <p:spPr>
          <a:xfrm>
            <a:off x="7645076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207" name="Rechteck 206">
            <a:extLst>
              <a:ext uri="{FF2B5EF4-FFF2-40B4-BE49-F238E27FC236}">
                <a16:creationId xmlns:a16="http://schemas.microsoft.com/office/drawing/2014/main" id="{245651F3-A89D-8EE9-A8CB-2C87631E74B2}"/>
              </a:ext>
            </a:extLst>
          </p:cNvPr>
          <p:cNvSpPr/>
          <p:nvPr/>
        </p:nvSpPr>
        <p:spPr>
          <a:xfrm>
            <a:off x="10224697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208" name="Grafik 207">
            <a:extLst>
              <a:ext uri="{FF2B5EF4-FFF2-40B4-BE49-F238E27FC236}">
                <a16:creationId xmlns:a16="http://schemas.microsoft.com/office/drawing/2014/main" id="{AD0183D5-4484-5AF6-463B-08CD7AFEB43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863" t="11368" r="16863" b="22359"/>
          <a:stretch>
            <a:fillRect/>
          </a:stretch>
        </p:blipFill>
        <p:spPr>
          <a:xfrm>
            <a:off x="2867172" y="5044279"/>
            <a:ext cx="459434" cy="459434"/>
          </a:xfrm>
          <a:prstGeom prst="rect">
            <a:avLst/>
          </a:prstGeom>
        </p:spPr>
      </p:pic>
      <p:pic>
        <p:nvPicPr>
          <p:cNvPr id="209" name="Grafik 208">
            <a:extLst>
              <a:ext uri="{FF2B5EF4-FFF2-40B4-BE49-F238E27FC236}">
                <a16:creationId xmlns:a16="http://schemas.microsoft.com/office/drawing/2014/main" id="{0224F9BB-8ACE-9F0E-5461-C1355EBD66C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863" t="11368" r="16863" b="22359"/>
          <a:stretch>
            <a:fillRect/>
          </a:stretch>
        </p:blipFill>
        <p:spPr>
          <a:xfrm>
            <a:off x="5473867" y="5044279"/>
            <a:ext cx="459434" cy="459434"/>
          </a:xfrm>
          <a:prstGeom prst="rect">
            <a:avLst/>
          </a:prstGeom>
        </p:spPr>
      </p:pic>
      <p:pic>
        <p:nvPicPr>
          <p:cNvPr id="210" name="Grafik 209">
            <a:extLst>
              <a:ext uri="{FF2B5EF4-FFF2-40B4-BE49-F238E27FC236}">
                <a16:creationId xmlns:a16="http://schemas.microsoft.com/office/drawing/2014/main" id="{0B1F115E-8117-1EA2-E1FA-F1CF87ADA6E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863" t="11368" r="16863" b="22359"/>
          <a:stretch>
            <a:fillRect/>
          </a:stretch>
        </p:blipFill>
        <p:spPr>
          <a:xfrm>
            <a:off x="6759512" y="5044279"/>
            <a:ext cx="459434" cy="459434"/>
          </a:xfrm>
          <a:prstGeom prst="rect">
            <a:avLst/>
          </a:prstGeom>
        </p:spPr>
      </p:pic>
      <p:pic>
        <p:nvPicPr>
          <p:cNvPr id="211" name="Grafik 210">
            <a:extLst>
              <a:ext uri="{FF2B5EF4-FFF2-40B4-BE49-F238E27FC236}">
                <a16:creationId xmlns:a16="http://schemas.microsoft.com/office/drawing/2014/main" id="{3A628B93-3D2B-698B-397B-A979986E02E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863" t="11368" r="16863" b="22359"/>
          <a:stretch>
            <a:fillRect/>
          </a:stretch>
        </p:blipFill>
        <p:spPr>
          <a:xfrm>
            <a:off x="8048982" y="5044279"/>
            <a:ext cx="459434" cy="459434"/>
          </a:xfrm>
          <a:prstGeom prst="rect">
            <a:avLst/>
          </a:prstGeom>
        </p:spPr>
      </p:pic>
      <p:pic>
        <p:nvPicPr>
          <p:cNvPr id="212" name="Grafik 211">
            <a:extLst>
              <a:ext uri="{FF2B5EF4-FFF2-40B4-BE49-F238E27FC236}">
                <a16:creationId xmlns:a16="http://schemas.microsoft.com/office/drawing/2014/main" id="{E4CC3F08-A5CB-62FC-8A44-2BD4489ECC5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863" t="11368" r="16863" b="22359"/>
          <a:stretch>
            <a:fillRect/>
          </a:stretch>
        </p:blipFill>
        <p:spPr>
          <a:xfrm>
            <a:off x="9309851" y="5044279"/>
            <a:ext cx="459434" cy="459434"/>
          </a:xfrm>
          <a:prstGeom prst="rect">
            <a:avLst/>
          </a:prstGeom>
        </p:spPr>
      </p:pic>
      <p:pic>
        <p:nvPicPr>
          <p:cNvPr id="213" name="Grafik 212">
            <a:extLst>
              <a:ext uri="{FF2B5EF4-FFF2-40B4-BE49-F238E27FC236}">
                <a16:creationId xmlns:a16="http://schemas.microsoft.com/office/drawing/2014/main" id="{A542BE7C-2117-6462-657E-0A173591849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863" t="11368" r="16863" b="22359"/>
          <a:stretch>
            <a:fillRect/>
          </a:stretch>
        </p:blipFill>
        <p:spPr>
          <a:xfrm>
            <a:off x="10631927" y="5044279"/>
            <a:ext cx="459434" cy="459434"/>
          </a:xfrm>
          <a:prstGeom prst="rect">
            <a:avLst/>
          </a:prstGeom>
        </p:spPr>
      </p:pic>
      <p:pic>
        <p:nvPicPr>
          <p:cNvPr id="214" name="Grafik 213">
            <a:extLst>
              <a:ext uri="{FF2B5EF4-FFF2-40B4-BE49-F238E27FC236}">
                <a16:creationId xmlns:a16="http://schemas.microsoft.com/office/drawing/2014/main" id="{439A04AC-9E37-EF34-0DA6-C3D16373E88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863" t="11368" r="16863" b="22359"/>
          <a:stretch>
            <a:fillRect/>
          </a:stretch>
        </p:blipFill>
        <p:spPr>
          <a:xfrm>
            <a:off x="4177900" y="5044278"/>
            <a:ext cx="459434" cy="459434"/>
          </a:xfrm>
          <a:prstGeom prst="rect">
            <a:avLst/>
          </a:prstGeom>
        </p:spPr>
      </p:pic>
      <p:cxnSp>
        <p:nvCxnSpPr>
          <p:cNvPr id="98" name="!!LBot_03_Green">
            <a:extLst>
              <a:ext uri="{FF2B5EF4-FFF2-40B4-BE49-F238E27FC236}">
                <a16:creationId xmlns:a16="http://schemas.microsoft.com/office/drawing/2014/main" id="{BF775DEA-9BC7-B3B9-1709-F5043A351950}"/>
              </a:ext>
            </a:extLst>
          </p:cNvPr>
          <p:cNvCxnSpPr>
            <a:cxnSpLocks/>
          </p:cNvCxnSpPr>
          <p:nvPr/>
        </p:nvCxnSpPr>
        <p:spPr>
          <a:xfrm flipV="1">
            <a:off x="8282024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!!LBot_04_Green">
            <a:extLst>
              <a:ext uri="{FF2B5EF4-FFF2-40B4-BE49-F238E27FC236}">
                <a16:creationId xmlns:a16="http://schemas.microsoft.com/office/drawing/2014/main" id="{FB859C82-66E7-DA45-4246-1FB69BBB9CFD}"/>
              </a:ext>
            </a:extLst>
          </p:cNvPr>
          <p:cNvCxnSpPr>
            <a:cxnSpLocks/>
          </p:cNvCxnSpPr>
          <p:nvPr/>
        </p:nvCxnSpPr>
        <p:spPr>
          <a:xfrm flipV="1">
            <a:off x="9571836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!!LBot_02_Green">
            <a:extLst>
              <a:ext uri="{FF2B5EF4-FFF2-40B4-BE49-F238E27FC236}">
                <a16:creationId xmlns:a16="http://schemas.microsoft.com/office/drawing/2014/main" id="{353D15D2-1239-6BAE-CBB0-2CF0A7CC0BAD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!!LBot_01_Green">
            <a:extLst>
              <a:ext uri="{FF2B5EF4-FFF2-40B4-BE49-F238E27FC236}">
                <a16:creationId xmlns:a16="http://schemas.microsoft.com/office/drawing/2014/main" id="{AD8059BF-358C-6CB3-B43B-5F2A947274E1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hteck 99">
            <a:extLst>
              <a:ext uri="{FF2B5EF4-FFF2-40B4-BE49-F238E27FC236}">
                <a16:creationId xmlns:a16="http://schemas.microsoft.com/office/drawing/2014/main" id="{0E28794D-D640-C7BE-7BF1-4F05CBCF1B70}"/>
              </a:ext>
            </a:extLst>
          </p:cNvPr>
          <p:cNvSpPr/>
          <p:nvPr/>
        </p:nvSpPr>
        <p:spPr>
          <a:xfrm>
            <a:off x="467581" y="3354197"/>
            <a:ext cx="2916967" cy="335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95000"/>
              </a:lnSpc>
            </a:pPr>
            <a:r>
              <a:rPr lang="en-US">
                <a:solidFill>
                  <a:srgbClr val="5FCDB8"/>
                </a:solidFill>
                <a:latin typeface="+mj-lt"/>
              </a:rPr>
              <a:t>SAP S/4HANA </a:t>
            </a:r>
          </a:p>
          <a:p>
            <a:pPr>
              <a:lnSpc>
                <a:spcPct val="95000"/>
              </a:lnSpc>
            </a:pPr>
            <a:r>
              <a:rPr lang="en-US">
                <a:solidFill>
                  <a:srgbClr val="5FCDB8"/>
                </a:solidFill>
              </a:rPr>
              <a:t>Secondary Distribution &amp; Automation Management</a:t>
            </a:r>
          </a:p>
        </p:txBody>
      </p:sp>
      <p:sp>
        <p:nvSpPr>
          <p:cNvPr id="3" name="Rechteck 99">
            <a:extLst>
              <a:ext uri="{FF2B5EF4-FFF2-40B4-BE49-F238E27FC236}">
                <a16:creationId xmlns:a16="http://schemas.microsoft.com/office/drawing/2014/main" id="{0D2BA70B-3056-9DB3-3A06-451C209CB526}"/>
              </a:ext>
            </a:extLst>
          </p:cNvPr>
          <p:cNvSpPr/>
          <p:nvPr/>
        </p:nvSpPr>
        <p:spPr>
          <a:xfrm>
            <a:off x="451075" y="4307108"/>
            <a:ext cx="3511492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>
                <a:solidFill>
                  <a:srgbClr val="B994FF"/>
                </a:solidFill>
              </a:rPr>
              <a:t>with Agentic AI*</a:t>
            </a:r>
          </a:p>
        </p:txBody>
      </p:sp>
      <p:sp>
        <p:nvSpPr>
          <p:cNvPr id="94" name="Rechteck 99">
            <a:extLst>
              <a:ext uri="{FF2B5EF4-FFF2-40B4-BE49-F238E27FC236}">
                <a16:creationId xmlns:a16="http://schemas.microsoft.com/office/drawing/2014/main" id="{60B26770-A126-F160-9A6D-6E2B056FB83B}"/>
              </a:ext>
            </a:extLst>
          </p:cNvPr>
          <p:cNvSpPr/>
          <p:nvPr/>
        </p:nvSpPr>
        <p:spPr>
          <a:xfrm>
            <a:off x="451075" y="4671596"/>
            <a:ext cx="3196365" cy="123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800">
                <a:solidFill>
                  <a:schemeClr val="bg1">
                    <a:alpha val="61000"/>
                  </a:schemeClr>
                </a:solidFill>
              </a:rPr>
              <a:t>*Labs Preview + Roadmap </a:t>
            </a:r>
          </a:p>
        </p:txBody>
      </p:sp>
      <p:grpSp>
        <p:nvGrpSpPr>
          <p:cNvPr id="96" name="Greenline">
            <a:extLst>
              <a:ext uri="{FF2B5EF4-FFF2-40B4-BE49-F238E27FC236}">
                <a16:creationId xmlns:a16="http://schemas.microsoft.com/office/drawing/2014/main" id="{E5BE009F-2914-A5C5-D74A-9D464CFAE49E}"/>
              </a:ext>
            </a:extLst>
          </p:cNvPr>
          <p:cNvGrpSpPr/>
          <p:nvPr/>
        </p:nvGrpSpPr>
        <p:grpSpPr>
          <a:xfrm>
            <a:off x="4412588" y="3147700"/>
            <a:ext cx="5159248" cy="1552045"/>
            <a:chOff x="4412588" y="2649434"/>
            <a:chExt cx="5159248" cy="432000"/>
          </a:xfrm>
        </p:grpSpPr>
        <p:cxnSp>
          <p:nvCxnSpPr>
            <p:cNvPr id="97" name="!!greenline_01">
              <a:extLst>
                <a:ext uri="{FF2B5EF4-FFF2-40B4-BE49-F238E27FC236}">
                  <a16:creationId xmlns:a16="http://schemas.microsoft.com/office/drawing/2014/main" id="{344D439C-EB14-A06F-DE7F-270B50043709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!!greenline_02">
              <a:extLst>
                <a:ext uri="{FF2B5EF4-FFF2-40B4-BE49-F238E27FC236}">
                  <a16:creationId xmlns:a16="http://schemas.microsoft.com/office/drawing/2014/main" id="{69571515-82C1-253C-830D-DE655EBF587B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!!greenline_03">
              <a:extLst>
                <a:ext uri="{FF2B5EF4-FFF2-40B4-BE49-F238E27FC236}">
                  <a16:creationId xmlns:a16="http://schemas.microsoft.com/office/drawing/2014/main" id="{0C9747B5-1F9C-9C8B-D03E-2D07CFFDC6B2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!!greenline_04">
              <a:extLst>
                <a:ext uri="{FF2B5EF4-FFF2-40B4-BE49-F238E27FC236}">
                  <a16:creationId xmlns:a16="http://schemas.microsoft.com/office/drawing/2014/main" id="{F43425C6-789C-C4E6-D144-A616026AE526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6" name="!!LinePost">
            <a:extLst>
              <a:ext uri="{FF2B5EF4-FFF2-40B4-BE49-F238E27FC236}">
                <a16:creationId xmlns:a16="http://schemas.microsoft.com/office/drawing/2014/main" id="{DF14D926-104C-7B71-E7D2-8FE4550F1A43}"/>
              </a:ext>
            </a:extLst>
          </p:cNvPr>
          <p:cNvCxnSpPr/>
          <p:nvPr/>
        </p:nvCxnSpPr>
        <p:spPr>
          <a:xfrm>
            <a:off x="4432300" y="3954119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hteck: abgerundete Ecken 106">
            <a:extLst>
              <a:ext uri="{FF2B5EF4-FFF2-40B4-BE49-F238E27FC236}">
                <a16:creationId xmlns:a16="http://schemas.microsoft.com/office/drawing/2014/main" id="{C7ABD1C3-5456-4B58-5F16-25D6281D3D47}"/>
              </a:ext>
            </a:extLst>
          </p:cNvPr>
          <p:cNvSpPr/>
          <p:nvPr/>
        </p:nvSpPr>
        <p:spPr>
          <a:xfrm>
            <a:off x="6779118" y="3840367"/>
            <a:ext cx="479040" cy="22750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Post</a:t>
            </a:r>
          </a:p>
        </p:txBody>
      </p:sp>
      <p:cxnSp>
        <p:nvCxnSpPr>
          <p:cNvPr id="120" name="!!LineMonitor">
            <a:extLst>
              <a:ext uri="{FF2B5EF4-FFF2-40B4-BE49-F238E27FC236}">
                <a16:creationId xmlns:a16="http://schemas.microsoft.com/office/drawing/2014/main" id="{7A9EAADB-3068-62CD-F207-4099D0D62FFA}"/>
              </a:ext>
            </a:extLst>
          </p:cNvPr>
          <p:cNvCxnSpPr/>
          <p:nvPr/>
        </p:nvCxnSpPr>
        <p:spPr>
          <a:xfrm>
            <a:off x="4432300" y="3108783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hteck: abgerundete Ecken 120">
            <a:extLst>
              <a:ext uri="{FF2B5EF4-FFF2-40B4-BE49-F238E27FC236}">
                <a16:creationId xmlns:a16="http://schemas.microsoft.com/office/drawing/2014/main" id="{6575CD82-948D-02E5-CE8E-91A62B7E6ADA}"/>
              </a:ext>
            </a:extLst>
          </p:cNvPr>
          <p:cNvSpPr/>
          <p:nvPr/>
        </p:nvSpPr>
        <p:spPr>
          <a:xfrm>
            <a:off x="6661759" y="2995031"/>
            <a:ext cx="713758" cy="22750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Monitor</a:t>
            </a:r>
          </a:p>
        </p:txBody>
      </p:sp>
      <p:cxnSp>
        <p:nvCxnSpPr>
          <p:cNvPr id="236" name="!!LineRec">
            <a:extLst>
              <a:ext uri="{FF2B5EF4-FFF2-40B4-BE49-F238E27FC236}">
                <a16:creationId xmlns:a16="http://schemas.microsoft.com/office/drawing/2014/main" id="{4CA6B742-1B39-0ED8-3996-E94F2729A97F}"/>
              </a:ext>
            </a:extLst>
          </p:cNvPr>
          <p:cNvCxnSpPr/>
          <p:nvPr/>
        </p:nvCxnSpPr>
        <p:spPr>
          <a:xfrm>
            <a:off x="4432300" y="3530680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Rechteck: abgerundete Ecken 236">
            <a:extLst>
              <a:ext uri="{FF2B5EF4-FFF2-40B4-BE49-F238E27FC236}">
                <a16:creationId xmlns:a16="http://schemas.microsoft.com/office/drawing/2014/main" id="{A6E0FE4B-2749-34EA-FF59-F6BF3BC01938}"/>
              </a:ext>
            </a:extLst>
          </p:cNvPr>
          <p:cNvSpPr/>
          <p:nvPr/>
        </p:nvSpPr>
        <p:spPr>
          <a:xfrm>
            <a:off x="6602944" y="3417699"/>
            <a:ext cx="831234" cy="22750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Reconcile</a:t>
            </a:r>
          </a:p>
        </p:txBody>
      </p:sp>
      <p:sp>
        <p:nvSpPr>
          <p:cNvPr id="270" name="Rechteck: abgerundete Ecken 269">
            <a:extLst>
              <a:ext uri="{FF2B5EF4-FFF2-40B4-BE49-F238E27FC236}">
                <a16:creationId xmlns:a16="http://schemas.microsoft.com/office/drawing/2014/main" id="{75393580-D00D-A9D4-3968-A24DCBAB7B08}"/>
              </a:ext>
            </a:extLst>
          </p:cNvPr>
          <p:cNvSpPr/>
          <p:nvPr/>
        </p:nvSpPr>
        <p:spPr>
          <a:xfrm>
            <a:off x="4295775" y="4244456"/>
            <a:ext cx="5445728" cy="402304"/>
          </a:xfrm>
          <a:prstGeom prst="roundRect">
            <a:avLst>
              <a:gd name="adj" fmla="val 29904"/>
            </a:avLst>
          </a:prstGeom>
          <a:solidFill>
            <a:schemeClr val="bg2">
              <a:lumMod val="50000"/>
              <a:alpha val="80000"/>
            </a:schemeClr>
          </a:solidFill>
          <a:ln w="6350" cap="flat" cmpd="sng" algn="ctr">
            <a:solidFill>
              <a:srgbClr val="B994FF">
                <a:alpha val="67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17500" algn="ctr" rotWithShape="0">
              <a:srgbClr val="B994FF">
                <a:alpha val="67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Rechteck: abgerundete Ecken 20">
            <a:extLst>
              <a:ext uri="{FF2B5EF4-FFF2-40B4-BE49-F238E27FC236}">
                <a16:creationId xmlns:a16="http://schemas.microsoft.com/office/drawing/2014/main" id="{F988A249-9559-A80B-60E7-F7E6F0A5EEC1}"/>
              </a:ext>
            </a:extLst>
          </p:cNvPr>
          <p:cNvSpPr/>
          <p:nvPr/>
        </p:nvSpPr>
        <p:spPr>
          <a:xfrm>
            <a:off x="4378829" y="4328608"/>
            <a:ext cx="1008000" cy="234000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Exceptions</a:t>
            </a:r>
          </a:p>
        </p:txBody>
      </p:sp>
      <p:sp>
        <p:nvSpPr>
          <p:cNvPr id="266" name="Rechteck: abgerundete Ecken 22">
            <a:extLst>
              <a:ext uri="{FF2B5EF4-FFF2-40B4-BE49-F238E27FC236}">
                <a16:creationId xmlns:a16="http://schemas.microsoft.com/office/drawing/2014/main" id="{C8F19B47-B92A-E744-BA59-090E3926C339}"/>
              </a:ext>
            </a:extLst>
          </p:cNvPr>
          <p:cNvSpPr/>
          <p:nvPr/>
        </p:nvSpPr>
        <p:spPr>
          <a:xfrm>
            <a:off x="5446695" y="4328608"/>
            <a:ext cx="1008000" cy="234000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Orchestrate</a:t>
            </a:r>
          </a:p>
        </p:txBody>
      </p:sp>
      <p:sp>
        <p:nvSpPr>
          <p:cNvPr id="267" name="Rechteck: abgerundete Ecken 56">
            <a:extLst>
              <a:ext uri="{FF2B5EF4-FFF2-40B4-BE49-F238E27FC236}">
                <a16:creationId xmlns:a16="http://schemas.microsoft.com/office/drawing/2014/main" id="{9456DF5A-C1E7-519B-F8EA-6FD7961E80B3}"/>
              </a:ext>
            </a:extLst>
          </p:cNvPr>
          <p:cNvSpPr/>
          <p:nvPr/>
        </p:nvSpPr>
        <p:spPr>
          <a:xfrm>
            <a:off x="6514562" y="4328608"/>
            <a:ext cx="1008000" cy="234000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Order</a:t>
            </a:r>
          </a:p>
        </p:txBody>
      </p:sp>
      <p:sp>
        <p:nvSpPr>
          <p:cNvPr id="268" name="Rechteck: abgerundete Ecken 56">
            <a:extLst>
              <a:ext uri="{FF2B5EF4-FFF2-40B4-BE49-F238E27FC236}">
                <a16:creationId xmlns:a16="http://schemas.microsoft.com/office/drawing/2014/main" id="{066DA9D1-104E-9E27-DEBF-E07853D3E2C9}"/>
              </a:ext>
            </a:extLst>
          </p:cNvPr>
          <p:cNvSpPr/>
          <p:nvPr/>
        </p:nvSpPr>
        <p:spPr>
          <a:xfrm>
            <a:off x="7582428" y="4328608"/>
            <a:ext cx="1008000" cy="234000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Forecast</a:t>
            </a:r>
          </a:p>
        </p:txBody>
      </p:sp>
      <p:sp>
        <p:nvSpPr>
          <p:cNvPr id="269" name="Rechteck: abgerundete Ecken 56">
            <a:extLst>
              <a:ext uri="{FF2B5EF4-FFF2-40B4-BE49-F238E27FC236}">
                <a16:creationId xmlns:a16="http://schemas.microsoft.com/office/drawing/2014/main" id="{694541A8-7722-B584-A63E-77DB543CEC55}"/>
              </a:ext>
            </a:extLst>
          </p:cNvPr>
          <p:cNvSpPr/>
          <p:nvPr/>
        </p:nvSpPr>
        <p:spPr>
          <a:xfrm>
            <a:off x="8650293" y="4328608"/>
            <a:ext cx="1008000" cy="234000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+mj-lt"/>
              </a:rPr>
              <a:t>Configure</a:t>
            </a:r>
          </a:p>
        </p:txBody>
      </p:sp>
      <p:sp>
        <p:nvSpPr>
          <p:cNvPr id="274" name="Rechteck 99">
            <a:extLst>
              <a:ext uri="{FF2B5EF4-FFF2-40B4-BE49-F238E27FC236}">
                <a16:creationId xmlns:a16="http://schemas.microsoft.com/office/drawing/2014/main" id="{1935A3E1-0949-5860-62F5-C821CA988550}"/>
              </a:ext>
            </a:extLst>
          </p:cNvPr>
          <p:cNvSpPr/>
          <p:nvPr/>
        </p:nvSpPr>
        <p:spPr>
          <a:xfrm>
            <a:off x="467583" y="3029599"/>
            <a:ext cx="1685895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endParaRPr lang="en-US" sz="1600">
              <a:solidFill>
                <a:srgbClr val="FFFF00"/>
              </a:solidFill>
              <a:latin typeface="+mj-lt"/>
            </a:endParaRPr>
          </a:p>
        </p:txBody>
      </p:sp>
      <p:grpSp>
        <p:nvGrpSpPr>
          <p:cNvPr id="277" name="!!Group 6B">
            <a:extLst>
              <a:ext uri="{FF2B5EF4-FFF2-40B4-BE49-F238E27FC236}">
                <a16:creationId xmlns:a16="http://schemas.microsoft.com/office/drawing/2014/main" id="{46971999-6834-C24F-CB5B-38033A38B03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10875" y="3863988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78" name="Freeform 6">
              <a:extLst>
                <a:ext uri="{FF2B5EF4-FFF2-40B4-BE49-F238E27FC236}">
                  <a16:creationId xmlns:a16="http://schemas.microsoft.com/office/drawing/2014/main" id="{3F31B328-3ED4-B29D-D150-248CA8C39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79" name="Freeform 5">
              <a:extLst>
                <a:ext uri="{FF2B5EF4-FFF2-40B4-BE49-F238E27FC236}">
                  <a16:creationId xmlns:a16="http://schemas.microsoft.com/office/drawing/2014/main" id="{051AC39D-2508-EBE2-3F90-E162248C8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0" name="!!Group 6A">
            <a:extLst>
              <a:ext uri="{FF2B5EF4-FFF2-40B4-BE49-F238E27FC236}">
                <a16:creationId xmlns:a16="http://schemas.microsoft.com/office/drawing/2014/main" id="{4AD0DD8B-06F1-0A88-D79F-FFE548F97EE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19402" y="3863988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81" name="Freeform 6">
              <a:extLst>
                <a:ext uri="{FF2B5EF4-FFF2-40B4-BE49-F238E27FC236}">
                  <a16:creationId xmlns:a16="http://schemas.microsoft.com/office/drawing/2014/main" id="{884C1DB7-1E1F-8BFC-F672-AF88A27ED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2" name="Freeform 5">
              <a:extLst>
                <a:ext uri="{FF2B5EF4-FFF2-40B4-BE49-F238E27FC236}">
                  <a16:creationId xmlns:a16="http://schemas.microsoft.com/office/drawing/2014/main" id="{F0AD7DE7-9731-2632-3D86-04E7316C6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3" name="!!Group 6D">
            <a:extLst>
              <a:ext uri="{FF2B5EF4-FFF2-40B4-BE49-F238E27FC236}">
                <a16:creationId xmlns:a16="http://schemas.microsoft.com/office/drawing/2014/main" id="{5A2CC5A4-E201-E272-7F4B-F313EB1EE54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0710" y="3863988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84" name="Freeform 6">
              <a:extLst>
                <a:ext uri="{FF2B5EF4-FFF2-40B4-BE49-F238E27FC236}">
                  <a16:creationId xmlns:a16="http://schemas.microsoft.com/office/drawing/2014/main" id="{96A0326A-C0EE-E140-6BF9-7D76891AB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5" name="Freeform 5">
              <a:extLst>
                <a:ext uri="{FF2B5EF4-FFF2-40B4-BE49-F238E27FC236}">
                  <a16:creationId xmlns:a16="http://schemas.microsoft.com/office/drawing/2014/main" id="{7A0B3022-59DA-0B01-44B6-C6D65BB2C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6" name="!!Group 6C">
            <a:extLst>
              <a:ext uri="{FF2B5EF4-FFF2-40B4-BE49-F238E27FC236}">
                <a16:creationId xmlns:a16="http://schemas.microsoft.com/office/drawing/2014/main" id="{84BE6691-946D-FB66-4D18-292BD3A6B50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9237" y="3863988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87" name="Freeform 6">
              <a:extLst>
                <a:ext uri="{FF2B5EF4-FFF2-40B4-BE49-F238E27FC236}">
                  <a16:creationId xmlns:a16="http://schemas.microsoft.com/office/drawing/2014/main" id="{5D606B48-5641-FFDD-A589-1DAFB5DE7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8" name="Freeform 5">
              <a:extLst>
                <a:ext uri="{FF2B5EF4-FFF2-40B4-BE49-F238E27FC236}">
                  <a16:creationId xmlns:a16="http://schemas.microsoft.com/office/drawing/2014/main" id="{E3787D94-6612-2A0B-F308-6DC25BB4D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9" name="!!Group 4D">
            <a:extLst>
              <a:ext uri="{FF2B5EF4-FFF2-40B4-BE49-F238E27FC236}">
                <a16:creationId xmlns:a16="http://schemas.microsoft.com/office/drawing/2014/main" id="{FD07052B-565C-8970-8B5D-ECF57A6A55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10875" y="3018651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90" name="Freeform 6">
              <a:extLst>
                <a:ext uri="{FF2B5EF4-FFF2-40B4-BE49-F238E27FC236}">
                  <a16:creationId xmlns:a16="http://schemas.microsoft.com/office/drawing/2014/main" id="{AA8B2D6A-0BA8-EA82-13B6-52EEB70EC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91" name="Freeform 5">
              <a:extLst>
                <a:ext uri="{FF2B5EF4-FFF2-40B4-BE49-F238E27FC236}">
                  <a16:creationId xmlns:a16="http://schemas.microsoft.com/office/drawing/2014/main" id="{6D09A8E4-B628-3F99-1100-1E0FADBC0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92" name="!!Group 4C">
            <a:extLst>
              <a:ext uri="{FF2B5EF4-FFF2-40B4-BE49-F238E27FC236}">
                <a16:creationId xmlns:a16="http://schemas.microsoft.com/office/drawing/2014/main" id="{8A695023-8F14-7287-A526-5EF1FC93241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19402" y="3018651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93" name="Freeform 6">
              <a:extLst>
                <a:ext uri="{FF2B5EF4-FFF2-40B4-BE49-F238E27FC236}">
                  <a16:creationId xmlns:a16="http://schemas.microsoft.com/office/drawing/2014/main" id="{A0DA1288-0742-5529-6FD5-7AD73EBB0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94" name="Freeform 5">
              <a:extLst>
                <a:ext uri="{FF2B5EF4-FFF2-40B4-BE49-F238E27FC236}">
                  <a16:creationId xmlns:a16="http://schemas.microsoft.com/office/drawing/2014/main" id="{D518B210-2ED0-18AE-D57B-428A85975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95" name="!!Group 4B">
            <a:extLst>
              <a:ext uri="{FF2B5EF4-FFF2-40B4-BE49-F238E27FC236}">
                <a16:creationId xmlns:a16="http://schemas.microsoft.com/office/drawing/2014/main" id="{441F67A7-35C7-99B5-6931-A2DC033DDB1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0710" y="3018651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96" name="Freeform 6">
              <a:extLst>
                <a:ext uri="{FF2B5EF4-FFF2-40B4-BE49-F238E27FC236}">
                  <a16:creationId xmlns:a16="http://schemas.microsoft.com/office/drawing/2014/main" id="{2ED78F2C-48A0-B14E-0402-3A7655B93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97" name="Freeform 5">
              <a:extLst>
                <a:ext uri="{FF2B5EF4-FFF2-40B4-BE49-F238E27FC236}">
                  <a16:creationId xmlns:a16="http://schemas.microsoft.com/office/drawing/2014/main" id="{2B0E4D62-4678-621B-DA89-5DD4252EC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98" name="!!Group 4A">
            <a:extLst>
              <a:ext uri="{FF2B5EF4-FFF2-40B4-BE49-F238E27FC236}">
                <a16:creationId xmlns:a16="http://schemas.microsoft.com/office/drawing/2014/main" id="{0043BB1A-7424-DA52-71A7-C5B97F85639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9237" y="3018651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299" name="Freeform 6">
              <a:extLst>
                <a:ext uri="{FF2B5EF4-FFF2-40B4-BE49-F238E27FC236}">
                  <a16:creationId xmlns:a16="http://schemas.microsoft.com/office/drawing/2014/main" id="{7B4199D6-D8D5-F27D-F2B1-0D2AECED6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0" name="Freeform 5">
              <a:extLst>
                <a:ext uri="{FF2B5EF4-FFF2-40B4-BE49-F238E27FC236}">
                  <a16:creationId xmlns:a16="http://schemas.microsoft.com/office/drawing/2014/main" id="{3246DDCA-1346-4E71-144E-90C3A5F12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01" name="!!Group 5B">
            <a:extLst>
              <a:ext uri="{FF2B5EF4-FFF2-40B4-BE49-F238E27FC236}">
                <a16:creationId xmlns:a16="http://schemas.microsoft.com/office/drawing/2014/main" id="{8EE8ACDC-99D8-DB82-F9F9-C6C16DCE8DD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10875" y="3440549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302" name="Freeform 6">
              <a:extLst>
                <a:ext uri="{FF2B5EF4-FFF2-40B4-BE49-F238E27FC236}">
                  <a16:creationId xmlns:a16="http://schemas.microsoft.com/office/drawing/2014/main" id="{995F2599-160B-85F1-8AA1-E0D81045F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3" name="Freeform 5">
              <a:extLst>
                <a:ext uri="{FF2B5EF4-FFF2-40B4-BE49-F238E27FC236}">
                  <a16:creationId xmlns:a16="http://schemas.microsoft.com/office/drawing/2014/main" id="{558FBCA3-1F38-12EE-0C36-DD9D56DAD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04" name="!!Group 5A">
            <a:extLst>
              <a:ext uri="{FF2B5EF4-FFF2-40B4-BE49-F238E27FC236}">
                <a16:creationId xmlns:a16="http://schemas.microsoft.com/office/drawing/2014/main" id="{AAC7AC70-7267-037D-2DD9-97E971E65D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19402" y="3440549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305" name="Freeform 6">
              <a:extLst>
                <a:ext uri="{FF2B5EF4-FFF2-40B4-BE49-F238E27FC236}">
                  <a16:creationId xmlns:a16="http://schemas.microsoft.com/office/drawing/2014/main" id="{9612D5A1-DB57-6FD9-4C14-1730B54F1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6" name="Freeform 5">
              <a:extLst>
                <a:ext uri="{FF2B5EF4-FFF2-40B4-BE49-F238E27FC236}">
                  <a16:creationId xmlns:a16="http://schemas.microsoft.com/office/drawing/2014/main" id="{C7EF9231-0CA4-F8A8-11F8-925DF3B20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07" name="!!Group 5D">
            <a:extLst>
              <a:ext uri="{FF2B5EF4-FFF2-40B4-BE49-F238E27FC236}">
                <a16:creationId xmlns:a16="http://schemas.microsoft.com/office/drawing/2014/main" id="{15869995-8063-59A9-B788-AC18990DA8E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0710" y="3440549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308" name="Freeform 6">
              <a:extLst>
                <a:ext uri="{FF2B5EF4-FFF2-40B4-BE49-F238E27FC236}">
                  <a16:creationId xmlns:a16="http://schemas.microsoft.com/office/drawing/2014/main" id="{B8804F10-197F-55A8-AC64-E8239A3C4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9" name="Freeform 5">
              <a:extLst>
                <a:ext uri="{FF2B5EF4-FFF2-40B4-BE49-F238E27FC236}">
                  <a16:creationId xmlns:a16="http://schemas.microsoft.com/office/drawing/2014/main" id="{548FF6F3-49EB-6D65-EA7B-C20FC87BE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10" name="!!Group 5C">
            <a:extLst>
              <a:ext uri="{FF2B5EF4-FFF2-40B4-BE49-F238E27FC236}">
                <a16:creationId xmlns:a16="http://schemas.microsoft.com/office/drawing/2014/main" id="{865CACDB-79AC-9F68-02FE-697FE362335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89237" y="3440549"/>
            <a:ext cx="180264" cy="180264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311" name="Freeform 6">
              <a:extLst>
                <a:ext uri="{FF2B5EF4-FFF2-40B4-BE49-F238E27FC236}">
                  <a16:creationId xmlns:a16="http://schemas.microsoft.com/office/drawing/2014/main" id="{C0BA1C6E-72FC-7C83-21B3-F5AF302E3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2" name="Freeform 5">
              <a:extLst>
                <a:ext uri="{FF2B5EF4-FFF2-40B4-BE49-F238E27FC236}">
                  <a16:creationId xmlns:a16="http://schemas.microsoft.com/office/drawing/2014/main" id="{3472AD6A-D1B5-D857-B871-E10C57677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270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14093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" fill="hold"/>
                                        <p:tgtEl>
                                          <p:spTgt spid="270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270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0.01551 L -1.25E-6 1.85185E-6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" grpId="0" animBg="1"/>
      <p:bldP spid="270" grpId="1" animBg="1"/>
      <p:bldP spid="270" grpId="2" animBg="1"/>
      <p:bldP spid="265" grpId="0" animBg="1"/>
      <p:bldP spid="265" grpId="1" animBg="1"/>
      <p:bldP spid="266" grpId="0" animBg="1"/>
      <p:bldP spid="266" grpId="1" animBg="1"/>
      <p:bldP spid="267" grpId="0" animBg="1"/>
      <p:bldP spid="267" grpId="1" animBg="1"/>
      <p:bldP spid="268" grpId="0" animBg="1"/>
      <p:bldP spid="268" grpId="1" animBg="1"/>
      <p:bldP spid="269" grpId="0" animBg="1"/>
      <p:bldP spid="26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F30A-AC39-D945-E0B8-9580BC61D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!!Street">
            <a:extLst>
              <a:ext uri="{FF2B5EF4-FFF2-40B4-BE49-F238E27FC236}">
                <a16:creationId xmlns:a16="http://schemas.microsoft.com/office/drawing/2014/main" id="{76407211-4AA4-1933-FAC9-91D4B174A297}"/>
              </a:ext>
            </a:extLst>
          </p:cNvPr>
          <p:cNvGrpSpPr/>
          <p:nvPr/>
        </p:nvGrpSpPr>
        <p:grpSpPr>
          <a:xfrm>
            <a:off x="2548331" y="2624044"/>
            <a:ext cx="8873452" cy="684238"/>
            <a:chOff x="2548331" y="3419604"/>
            <a:chExt cx="8873452" cy="684238"/>
          </a:xfrm>
        </p:grpSpPr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A3C2485D-ABF1-9E9B-5D22-2C089A5D8F1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3419604"/>
              <a:ext cx="8873452" cy="684238"/>
            </a:xfrm>
            <a:custGeom>
              <a:avLst/>
              <a:gdLst>
                <a:gd name="csX0" fmla="*/ 8325321 w 8873452"/>
                <a:gd name="csY0" fmla="*/ 97 h 684238"/>
                <a:gd name="csX1" fmla="*/ 8300625 w 8873452"/>
                <a:gd name="csY1" fmla="*/ 97 h 684238"/>
                <a:gd name="csX2" fmla="*/ 7004389 w 8873452"/>
                <a:gd name="csY2" fmla="*/ 97 h 684238"/>
                <a:gd name="csX3" fmla="*/ 6982482 w 8873452"/>
                <a:gd name="csY3" fmla="*/ 97 h 684238"/>
                <a:gd name="csX4" fmla="*/ 6979693 w 8873452"/>
                <a:gd name="csY4" fmla="*/ 97 h 684238"/>
                <a:gd name="csX5" fmla="*/ 5752245 w 8873452"/>
                <a:gd name="csY5" fmla="*/ 97 h 684238"/>
                <a:gd name="csX6" fmla="*/ 5661550 w 8873452"/>
                <a:gd name="csY6" fmla="*/ 97 h 684238"/>
                <a:gd name="csX7" fmla="*/ 4431820 w 8873452"/>
                <a:gd name="csY7" fmla="*/ 97 h 684238"/>
                <a:gd name="csX8" fmla="*/ 4431313 w 8873452"/>
                <a:gd name="csY8" fmla="*/ 97 h 684238"/>
                <a:gd name="csX9" fmla="*/ 3110888 w 8873452"/>
                <a:gd name="csY9" fmla="*/ 97 h 684238"/>
                <a:gd name="csX10" fmla="*/ 3099191 w 8873452"/>
                <a:gd name="csY10" fmla="*/ 1168 h 684238"/>
                <a:gd name="csX11" fmla="*/ 3088981 w 8873452"/>
                <a:gd name="csY11" fmla="*/ 97 h 684238"/>
                <a:gd name="csX12" fmla="*/ 1858744 w 8873452"/>
                <a:gd name="csY12" fmla="*/ 97 h 684238"/>
                <a:gd name="csX13" fmla="*/ 1768049 w 8873452"/>
                <a:gd name="csY13" fmla="*/ 97 h 684238"/>
                <a:gd name="csX14" fmla="*/ 537812 w 8873452"/>
                <a:gd name="csY14" fmla="*/ 97 h 684238"/>
                <a:gd name="csX15" fmla="*/ 453868 w 8873452"/>
                <a:gd name="csY15" fmla="*/ 19243 h 684238"/>
                <a:gd name="csX16" fmla="*/ 55204 w 8873452"/>
                <a:gd name="csY16" fmla="*/ 246340 h 684238"/>
                <a:gd name="csX17" fmla="*/ 61340 w 8873452"/>
                <a:gd name="csY17" fmla="*/ 434306 h 684238"/>
                <a:gd name="csX18" fmla="*/ 449964 w 8873452"/>
                <a:gd name="csY18" fmla="*/ 660284 h 684238"/>
                <a:gd name="csX19" fmla="*/ 551059 w 8873452"/>
                <a:gd name="csY19" fmla="*/ 684042 h 684238"/>
                <a:gd name="csX20" fmla="*/ 1781296 w 8873452"/>
                <a:gd name="csY20" fmla="*/ 684042 h 684238"/>
                <a:gd name="csX21" fmla="*/ 1866135 w 8873452"/>
                <a:gd name="csY21" fmla="*/ 684042 h 684238"/>
                <a:gd name="csX22" fmla="*/ 3096372 w 8873452"/>
                <a:gd name="csY22" fmla="*/ 684042 h 684238"/>
                <a:gd name="csX23" fmla="*/ 3111514 w 8873452"/>
                <a:gd name="csY23" fmla="*/ 682848 h 684238"/>
                <a:gd name="csX24" fmla="*/ 3124135 w 8873452"/>
                <a:gd name="csY24" fmla="*/ 684042 h 684238"/>
                <a:gd name="csX25" fmla="*/ 4439211 w 8873452"/>
                <a:gd name="csY25" fmla="*/ 684042 h 684238"/>
                <a:gd name="csX26" fmla="*/ 4442128 w 8873452"/>
                <a:gd name="csY26" fmla="*/ 683812 h 684238"/>
                <a:gd name="csX27" fmla="*/ 4444560 w 8873452"/>
                <a:gd name="csY27" fmla="*/ 684042 h 684238"/>
                <a:gd name="csX28" fmla="*/ 5674797 w 8873452"/>
                <a:gd name="csY28" fmla="*/ 684042 h 684238"/>
                <a:gd name="csX29" fmla="*/ 5759636 w 8873452"/>
                <a:gd name="csY29" fmla="*/ 684042 h 684238"/>
                <a:gd name="csX30" fmla="*/ 6989873 w 8873452"/>
                <a:gd name="csY30" fmla="*/ 684042 h 684238"/>
                <a:gd name="csX31" fmla="*/ 6991547 w 8873452"/>
                <a:gd name="csY31" fmla="*/ 683910 h 684238"/>
                <a:gd name="csX32" fmla="*/ 6992940 w 8873452"/>
                <a:gd name="csY32" fmla="*/ 684042 h 684238"/>
                <a:gd name="csX33" fmla="*/ 7017634 w 8873452"/>
                <a:gd name="csY33" fmla="*/ 684042 h 684238"/>
                <a:gd name="csX34" fmla="*/ 7017636 w 8873452"/>
                <a:gd name="csY34" fmla="*/ 684042 h 684238"/>
                <a:gd name="csX35" fmla="*/ 8332712 w 8873452"/>
                <a:gd name="csY35" fmla="*/ 684042 h 684238"/>
                <a:gd name="csX36" fmla="*/ 8419584 w 8873452"/>
                <a:gd name="csY36" fmla="*/ 665036 h 684238"/>
                <a:gd name="csX37" fmla="*/ 8818248 w 8873452"/>
                <a:gd name="csY37" fmla="*/ 437939 h 684238"/>
                <a:gd name="csX38" fmla="*/ 8812113 w 8873452"/>
                <a:gd name="csY38" fmla="*/ 249973 h 684238"/>
                <a:gd name="csX39" fmla="*/ 8423488 w 8873452"/>
                <a:gd name="csY39" fmla="*/ 23995 h 684238"/>
                <a:gd name="csX40" fmla="*/ 8325321 w 8873452"/>
                <a:gd name="csY40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8873452" h="684238">
                  <a:moveTo>
                    <a:pt x="8325321" y="97"/>
                  </a:moveTo>
                  <a:lnTo>
                    <a:pt x="8300625" y="97"/>
                  </a:lnTo>
                  <a:lnTo>
                    <a:pt x="7004389" y="97"/>
                  </a:lnTo>
                  <a:lnTo>
                    <a:pt x="6982482" y="97"/>
                  </a:lnTo>
                  <a:lnTo>
                    <a:pt x="6979693" y="97"/>
                  </a:lnTo>
                  <a:lnTo>
                    <a:pt x="5752245" y="97"/>
                  </a:lnTo>
                  <a:lnTo>
                    <a:pt x="5661550" y="97"/>
                  </a:lnTo>
                  <a:lnTo>
                    <a:pt x="4431820" y="97"/>
                  </a:lnTo>
                  <a:lnTo>
                    <a:pt x="4431313" y="97"/>
                  </a:lnTo>
                  <a:lnTo>
                    <a:pt x="3110888" y="97"/>
                  </a:lnTo>
                  <a:lnTo>
                    <a:pt x="3099191" y="1168"/>
                  </a:lnTo>
                  <a:lnTo>
                    <a:pt x="3088981" y="97"/>
                  </a:lnTo>
                  <a:lnTo>
                    <a:pt x="1858744" y="97"/>
                  </a:lnTo>
                  <a:lnTo>
                    <a:pt x="1768049" y="97"/>
                  </a:lnTo>
                  <a:lnTo>
                    <a:pt x="537812" y="97"/>
                  </a:lnTo>
                  <a:cubicBezTo>
                    <a:pt x="508111" y="-741"/>
                    <a:pt x="478410" y="5268"/>
                    <a:pt x="453868" y="19243"/>
                  </a:cubicBezTo>
                  <a:lnTo>
                    <a:pt x="55204" y="246340"/>
                  </a:lnTo>
                  <a:cubicBezTo>
                    <a:pt x="-24696" y="291759"/>
                    <a:pt x="-13680" y="390703"/>
                    <a:pt x="61340" y="434306"/>
                  </a:cubicBezTo>
                  <a:lnTo>
                    <a:pt x="449964" y="660284"/>
                  </a:lnTo>
                  <a:cubicBezTo>
                    <a:pt x="478968" y="677054"/>
                    <a:pt x="515501" y="685579"/>
                    <a:pt x="551059" y="684042"/>
                  </a:cubicBezTo>
                  <a:lnTo>
                    <a:pt x="1781296" y="684042"/>
                  </a:lnTo>
                  <a:lnTo>
                    <a:pt x="1866135" y="684042"/>
                  </a:lnTo>
                  <a:lnTo>
                    <a:pt x="3096372" y="684042"/>
                  </a:lnTo>
                  <a:lnTo>
                    <a:pt x="3111514" y="682848"/>
                  </a:lnTo>
                  <a:lnTo>
                    <a:pt x="3124135" y="684042"/>
                  </a:lnTo>
                  <a:lnTo>
                    <a:pt x="4439211" y="684042"/>
                  </a:lnTo>
                  <a:lnTo>
                    <a:pt x="4442128" y="683812"/>
                  </a:lnTo>
                  <a:lnTo>
                    <a:pt x="4444560" y="684042"/>
                  </a:lnTo>
                  <a:lnTo>
                    <a:pt x="5674797" y="684042"/>
                  </a:lnTo>
                  <a:lnTo>
                    <a:pt x="5759636" y="684042"/>
                  </a:lnTo>
                  <a:lnTo>
                    <a:pt x="6989873" y="684042"/>
                  </a:lnTo>
                  <a:lnTo>
                    <a:pt x="6991547" y="683910"/>
                  </a:lnTo>
                  <a:lnTo>
                    <a:pt x="6992940" y="684042"/>
                  </a:lnTo>
                  <a:lnTo>
                    <a:pt x="7017634" y="684042"/>
                  </a:lnTo>
                  <a:lnTo>
                    <a:pt x="7017636" y="684042"/>
                  </a:lnTo>
                  <a:lnTo>
                    <a:pt x="8332712" y="684042"/>
                  </a:lnTo>
                  <a:cubicBezTo>
                    <a:pt x="8363389" y="685439"/>
                    <a:pt x="8394206" y="679430"/>
                    <a:pt x="8419584" y="665036"/>
                  </a:cubicBezTo>
                  <a:lnTo>
                    <a:pt x="8818248" y="437939"/>
                  </a:lnTo>
                  <a:cubicBezTo>
                    <a:pt x="8898148" y="392380"/>
                    <a:pt x="8887132" y="293576"/>
                    <a:pt x="8812113" y="249973"/>
                  </a:cubicBezTo>
                  <a:lnTo>
                    <a:pt x="8423488" y="23995"/>
                  </a:lnTo>
                  <a:cubicBezTo>
                    <a:pt x="8395321" y="7644"/>
                    <a:pt x="8359903" y="-1021"/>
                    <a:pt x="8325321" y="97"/>
                  </a:cubicBezTo>
                  <a:close/>
                </a:path>
              </a:pathLst>
            </a:custGeom>
            <a:solidFill>
              <a:schemeClr val="bg1"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91" name="Gruppieren 90">
              <a:extLst>
                <a:ext uri="{FF2B5EF4-FFF2-40B4-BE49-F238E27FC236}">
                  <a16:creationId xmlns:a16="http://schemas.microsoft.com/office/drawing/2014/main" id="{7C230E93-57D2-9F88-B16E-743D906139E8}"/>
                </a:ext>
              </a:extLst>
            </p:cNvPr>
            <p:cNvGrpSpPr/>
            <p:nvPr/>
          </p:nvGrpSpPr>
          <p:grpSpPr>
            <a:xfrm>
              <a:off x="3223102" y="3744677"/>
              <a:ext cx="7548606" cy="0"/>
              <a:chOff x="3155574" y="3092450"/>
              <a:chExt cx="7548606" cy="0"/>
            </a:xfrm>
          </p:grpSpPr>
          <p:cxnSp>
            <p:nvCxnSpPr>
              <p:cNvPr id="92" name="Gerader Verbinder 91">
                <a:extLst>
                  <a:ext uri="{FF2B5EF4-FFF2-40B4-BE49-F238E27FC236}">
                    <a16:creationId xmlns:a16="http://schemas.microsoft.com/office/drawing/2014/main" id="{A87DE033-97F7-7C17-F329-311FA561D6B9}"/>
                  </a:ext>
                </a:extLst>
              </p:cNvPr>
              <p:cNvCxnSpPr/>
              <p:nvPr/>
            </p:nvCxnSpPr>
            <p:spPr>
              <a:xfrm>
                <a:off x="3155574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Gerader Verbinder 92">
                <a:extLst>
                  <a:ext uri="{FF2B5EF4-FFF2-40B4-BE49-F238E27FC236}">
                    <a16:creationId xmlns:a16="http://schemas.microsoft.com/office/drawing/2014/main" id="{0341A4EF-B3F7-3BB6-D7CC-A11610A50EF4}"/>
                  </a:ext>
                </a:extLst>
              </p:cNvPr>
              <p:cNvCxnSpPr/>
              <p:nvPr/>
            </p:nvCxnSpPr>
            <p:spPr>
              <a:xfrm>
                <a:off x="406315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Gerader Verbinder 94">
                <a:extLst>
                  <a:ext uri="{FF2B5EF4-FFF2-40B4-BE49-F238E27FC236}">
                    <a16:creationId xmlns:a16="http://schemas.microsoft.com/office/drawing/2014/main" id="{EBFF1BC5-6A43-08A6-2395-D06988946CE7}"/>
                  </a:ext>
                </a:extLst>
              </p:cNvPr>
              <p:cNvCxnSpPr/>
              <p:nvPr/>
            </p:nvCxnSpPr>
            <p:spPr>
              <a:xfrm>
                <a:off x="4970726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Gerader Verbinder 101">
                <a:extLst>
                  <a:ext uri="{FF2B5EF4-FFF2-40B4-BE49-F238E27FC236}">
                    <a16:creationId xmlns:a16="http://schemas.microsoft.com/office/drawing/2014/main" id="{E112D78B-053C-0D37-0CF6-16ECA09886DC}"/>
                  </a:ext>
                </a:extLst>
              </p:cNvPr>
              <p:cNvCxnSpPr/>
              <p:nvPr/>
            </p:nvCxnSpPr>
            <p:spPr>
              <a:xfrm>
                <a:off x="5878302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Gerader Verbinder 111">
                <a:extLst>
                  <a:ext uri="{FF2B5EF4-FFF2-40B4-BE49-F238E27FC236}">
                    <a16:creationId xmlns:a16="http://schemas.microsoft.com/office/drawing/2014/main" id="{DD011A77-2173-76F2-F109-DDF4C04BDDBB}"/>
                  </a:ext>
                </a:extLst>
              </p:cNvPr>
              <p:cNvCxnSpPr/>
              <p:nvPr/>
            </p:nvCxnSpPr>
            <p:spPr>
              <a:xfrm>
                <a:off x="6785878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Gerader Verbinder 121">
                <a:extLst>
                  <a:ext uri="{FF2B5EF4-FFF2-40B4-BE49-F238E27FC236}">
                    <a16:creationId xmlns:a16="http://schemas.microsoft.com/office/drawing/2014/main" id="{30B90BCE-480E-069E-BEFA-0B17FF1388E7}"/>
                  </a:ext>
                </a:extLst>
              </p:cNvPr>
              <p:cNvCxnSpPr/>
              <p:nvPr/>
            </p:nvCxnSpPr>
            <p:spPr>
              <a:xfrm>
                <a:off x="7693454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Gerader Verbinder 131">
                <a:extLst>
                  <a:ext uri="{FF2B5EF4-FFF2-40B4-BE49-F238E27FC236}">
                    <a16:creationId xmlns:a16="http://schemas.microsoft.com/office/drawing/2014/main" id="{D15CBA4C-4306-7B6D-BC7E-6B19321AA4F3}"/>
                  </a:ext>
                </a:extLst>
              </p:cNvPr>
              <p:cNvCxnSpPr/>
              <p:nvPr/>
            </p:nvCxnSpPr>
            <p:spPr>
              <a:xfrm>
                <a:off x="860103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Gerader Verbinder 142">
                <a:extLst>
                  <a:ext uri="{FF2B5EF4-FFF2-40B4-BE49-F238E27FC236}">
                    <a16:creationId xmlns:a16="http://schemas.microsoft.com/office/drawing/2014/main" id="{F286FADC-6D18-7233-F905-BDA7522E6BA4}"/>
                  </a:ext>
                </a:extLst>
              </p:cNvPr>
              <p:cNvCxnSpPr/>
              <p:nvPr/>
            </p:nvCxnSpPr>
            <p:spPr>
              <a:xfrm>
                <a:off x="9508606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Gerader Verbinder 148">
                <a:extLst>
                  <a:ext uri="{FF2B5EF4-FFF2-40B4-BE49-F238E27FC236}">
                    <a16:creationId xmlns:a16="http://schemas.microsoft.com/office/drawing/2014/main" id="{B090CD10-C744-0A5D-A30A-D4BF95B86265}"/>
                  </a:ext>
                </a:extLst>
              </p:cNvPr>
              <p:cNvCxnSpPr/>
              <p:nvPr/>
            </p:nvCxnSpPr>
            <p:spPr>
              <a:xfrm>
                <a:off x="1041618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LKW_Loop_20s_3840x436_v2">
            <a:hlinkClick r:id="" action="ppaction://media"/>
            <a:extLst>
              <a:ext uri="{FF2B5EF4-FFF2-40B4-BE49-F238E27FC236}">
                <a16:creationId xmlns:a16="http://schemas.microsoft.com/office/drawing/2014/main" id="{14F23AC0-B6B5-0361-3DCF-BF842A9897E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48330" y="2309455"/>
            <a:ext cx="8873445" cy="1007505"/>
          </a:xfrm>
          <a:prstGeom prst="rect">
            <a:avLst/>
          </a:prstGeom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1980BF95-9E51-49E8-7A7E-3B8C5C9068DB}"/>
              </a:ext>
            </a:extLst>
          </p:cNvPr>
          <p:cNvSpPr>
            <a:spLocks/>
          </p:cNvSpPr>
          <p:nvPr/>
        </p:nvSpPr>
        <p:spPr bwMode="auto">
          <a:xfrm flipH="1">
            <a:off x="2548331" y="5067430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5FCDB8">
              <a:alpha val="23000"/>
            </a:srgbClr>
          </a:solidFill>
          <a:ln>
            <a:gradFill>
              <a:gsLst>
                <a:gs pos="53000">
                  <a:srgbClr val="5FCDB8">
                    <a:alpha val="0"/>
                  </a:srgbClr>
                </a:gs>
                <a:gs pos="100000">
                  <a:srgbClr val="5FCDB8"/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D8177E88-99DA-294A-A1A5-AFA98D2D7957}"/>
              </a:ext>
            </a:extLst>
          </p:cNvPr>
          <p:cNvGrpSpPr/>
          <p:nvPr/>
        </p:nvGrpSpPr>
        <p:grpSpPr>
          <a:xfrm>
            <a:off x="2794231" y="5033211"/>
            <a:ext cx="8389994" cy="679739"/>
            <a:chOff x="2794231" y="4469029"/>
            <a:chExt cx="8389994" cy="679739"/>
          </a:xfrm>
        </p:grpSpPr>
        <p:sp>
          <p:nvSpPr>
            <p:cNvPr id="54" name="Rechteck: abgerundete Ecken 53">
              <a:extLst>
                <a:ext uri="{FF2B5EF4-FFF2-40B4-BE49-F238E27FC236}">
                  <a16:creationId xmlns:a16="http://schemas.microsoft.com/office/drawing/2014/main" id="{D4D07A5F-C946-E370-56D3-0F1C215381A0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hteck: abgerundete Ecken 54">
              <a:extLst>
                <a:ext uri="{FF2B5EF4-FFF2-40B4-BE49-F238E27FC236}">
                  <a16:creationId xmlns:a16="http://schemas.microsoft.com/office/drawing/2014/main" id="{8D15E074-DFE3-F70C-D476-CED9589683F5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hteck: abgerundete Ecken 67">
              <a:extLst>
                <a:ext uri="{FF2B5EF4-FFF2-40B4-BE49-F238E27FC236}">
                  <a16:creationId xmlns:a16="http://schemas.microsoft.com/office/drawing/2014/main" id="{E5209D0A-26FF-E397-1E59-A25D2AAA1BA0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hteck: abgerundete Ecken 69">
              <a:extLst>
                <a:ext uri="{FF2B5EF4-FFF2-40B4-BE49-F238E27FC236}">
                  <a16:creationId xmlns:a16="http://schemas.microsoft.com/office/drawing/2014/main" id="{4D12445B-A516-58D0-5E9B-739660C85F8B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eck: abgerundete Ecken 70">
              <a:extLst>
                <a:ext uri="{FF2B5EF4-FFF2-40B4-BE49-F238E27FC236}">
                  <a16:creationId xmlns:a16="http://schemas.microsoft.com/office/drawing/2014/main" id="{280761D7-0806-0DED-9605-0E1C632F5398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hteck: abgerundete Ecken 71">
              <a:extLst>
                <a:ext uri="{FF2B5EF4-FFF2-40B4-BE49-F238E27FC236}">
                  <a16:creationId xmlns:a16="http://schemas.microsoft.com/office/drawing/2014/main" id="{BBDF3E6D-E388-A6A8-C2DA-EE7A9B2DDF99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hteck: abgerundete Ecken 73">
              <a:extLst>
                <a:ext uri="{FF2B5EF4-FFF2-40B4-BE49-F238E27FC236}">
                  <a16:creationId xmlns:a16="http://schemas.microsoft.com/office/drawing/2014/main" id="{99191D3B-DEF3-DA62-847B-66CF3C08E84E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echteck 74">
            <a:extLst>
              <a:ext uri="{FF2B5EF4-FFF2-40B4-BE49-F238E27FC236}">
                <a16:creationId xmlns:a16="http://schemas.microsoft.com/office/drawing/2014/main" id="{9DE981C3-A745-1934-08A6-08D15199BE78}"/>
              </a:ext>
            </a:extLst>
          </p:cNvPr>
          <p:cNvSpPr/>
          <p:nvPr/>
        </p:nvSpPr>
        <p:spPr>
          <a:xfrm>
            <a:off x="3775640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82C3F96E-2A7C-92F5-C344-B51C2691E6AE}"/>
              </a:ext>
            </a:extLst>
          </p:cNvPr>
          <p:cNvSpPr/>
          <p:nvPr/>
        </p:nvSpPr>
        <p:spPr>
          <a:xfrm>
            <a:off x="6355264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77" name="Rechteck 76">
            <a:extLst>
              <a:ext uri="{FF2B5EF4-FFF2-40B4-BE49-F238E27FC236}">
                <a16:creationId xmlns:a16="http://schemas.microsoft.com/office/drawing/2014/main" id="{1F609AE4-9037-2314-919C-71C80C503621}"/>
              </a:ext>
            </a:extLst>
          </p:cNvPr>
          <p:cNvSpPr/>
          <p:nvPr/>
        </p:nvSpPr>
        <p:spPr>
          <a:xfrm>
            <a:off x="8934888" y="5886861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D0412A89-B718-BFF2-90D2-67BDC9824E38}"/>
              </a:ext>
            </a:extLst>
          </p:cNvPr>
          <p:cNvSpPr/>
          <p:nvPr/>
        </p:nvSpPr>
        <p:spPr>
          <a:xfrm>
            <a:off x="2485828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99C35DD5-D160-CB34-11D1-D315EC8A30CE}"/>
              </a:ext>
            </a:extLst>
          </p:cNvPr>
          <p:cNvSpPr/>
          <p:nvPr/>
        </p:nvSpPr>
        <p:spPr>
          <a:xfrm>
            <a:off x="5065452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80" name="Rechteck 79">
            <a:extLst>
              <a:ext uri="{FF2B5EF4-FFF2-40B4-BE49-F238E27FC236}">
                <a16:creationId xmlns:a16="http://schemas.microsoft.com/office/drawing/2014/main" id="{02B131E4-9904-9EA5-7560-D7B193B80C55}"/>
              </a:ext>
            </a:extLst>
          </p:cNvPr>
          <p:cNvSpPr/>
          <p:nvPr/>
        </p:nvSpPr>
        <p:spPr>
          <a:xfrm>
            <a:off x="7645076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81" name="Rechteck 80">
            <a:extLst>
              <a:ext uri="{FF2B5EF4-FFF2-40B4-BE49-F238E27FC236}">
                <a16:creationId xmlns:a16="http://schemas.microsoft.com/office/drawing/2014/main" id="{D0C2CFE7-A34B-F3E3-563F-0FB8614BF91C}"/>
              </a:ext>
            </a:extLst>
          </p:cNvPr>
          <p:cNvSpPr/>
          <p:nvPr/>
        </p:nvSpPr>
        <p:spPr>
          <a:xfrm>
            <a:off x="10224697" y="5886861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82" name="Grafik 81">
            <a:extLst>
              <a:ext uri="{FF2B5EF4-FFF2-40B4-BE49-F238E27FC236}">
                <a16:creationId xmlns:a16="http://schemas.microsoft.com/office/drawing/2014/main" id="{08263839-A3FF-7A04-6C04-9B3EDDBED15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2867172" y="5044279"/>
            <a:ext cx="459434" cy="459434"/>
          </a:xfrm>
          <a:prstGeom prst="rect">
            <a:avLst/>
          </a:prstGeom>
        </p:spPr>
      </p:pic>
      <p:pic>
        <p:nvPicPr>
          <p:cNvPr id="83" name="Grafik 82">
            <a:extLst>
              <a:ext uri="{FF2B5EF4-FFF2-40B4-BE49-F238E27FC236}">
                <a16:creationId xmlns:a16="http://schemas.microsoft.com/office/drawing/2014/main" id="{276BF246-7A8A-8B47-9C07-ED7590A0766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5473867" y="5044279"/>
            <a:ext cx="459434" cy="459434"/>
          </a:xfrm>
          <a:prstGeom prst="rect">
            <a:avLst/>
          </a:prstGeom>
        </p:spPr>
      </p:pic>
      <p:pic>
        <p:nvPicPr>
          <p:cNvPr id="84" name="Grafik 83">
            <a:extLst>
              <a:ext uri="{FF2B5EF4-FFF2-40B4-BE49-F238E27FC236}">
                <a16:creationId xmlns:a16="http://schemas.microsoft.com/office/drawing/2014/main" id="{DDA247CC-1F71-4CB2-D693-C2CC5F8D421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6759512" y="5044279"/>
            <a:ext cx="459434" cy="459434"/>
          </a:xfrm>
          <a:prstGeom prst="rect">
            <a:avLst/>
          </a:prstGeom>
        </p:spPr>
      </p:pic>
      <p:pic>
        <p:nvPicPr>
          <p:cNvPr id="85" name="Grafik 84">
            <a:extLst>
              <a:ext uri="{FF2B5EF4-FFF2-40B4-BE49-F238E27FC236}">
                <a16:creationId xmlns:a16="http://schemas.microsoft.com/office/drawing/2014/main" id="{9E94A51B-1721-AD3D-AD9A-63B99905B45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8048982" y="5044279"/>
            <a:ext cx="459434" cy="459434"/>
          </a:xfrm>
          <a:prstGeom prst="rect">
            <a:avLst/>
          </a:prstGeom>
        </p:spPr>
      </p:pic>
      <p:pic>
        <p:nvPicPr>
          <p:cNvPr id="86" name="Grafik 85">
            <a:extLst>
              <a:ext uri="{FF2B5EF4-FFF2-40B4-BE49-F238E27FC236}">
                <a16:creationId xmlns:a16="http://schemas.microsoft.com/office/drawing/2014/main" id="{4FEAD172-1A8B-DA8A-5BEE-B64F60AA461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9309851" y="5044279"/>
            <a:ext cx="459434" cy="459434"/>
          </a:xfrm>
          <a:prstGeom prst="rect">
            <a:avLst/>
          </a:prstGeom>
        </p:spPr>
      </p:pic>
      <p:pic>
        <p:nvPicPr>
          <p:cNvPr id="87" name="Grafik 86">
            <a:extLst>
              <a:ext uri="{FF2B5EF4-FFF2-40B4-BE49-F238E27FC236}">
                <a16:creationId xmlns:a16="http://schemas.microsoft.com/office/drawing/2014/main" id="{62A212B6-1028-893A-DBB3-57B615A6AF9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10631927" y="5044279"/>
            <a:ext cx="459434" cy="459434"/>
          </a:xfrm>
          <a:prstGeom prst="rect">
            <a:avLst/>
          </a:prstGeom>
        </p:spPr>
      </p:pic>
      <p:pic>
        <p:nvPicPr>
          <p:cNvPr id="88" name="Grafik 87">
            <a:extLst>
              <a:ext uri="{FF2B5EF4-FFF2-40B4-BE49-F238E27FC236}">
                <a16:creationId xmlns:a16="http://schemas.microsoft.com/office/drawing/2014/main" id="{FDFC8849-C09D-8139-8611-C9868745EA1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63" t="11368" r="16863" b="22359"/>
          <a:stretch>
            <a:fillRect/>
          </a:stretch>
        </p:blipFill>
        <p:spPr>
          <a:xfrm>
            <a:off x="4177900" y="5044278"/>
            <a:ext cx="459434" cy="459434"/>
          </a:xfrm>
          <a:prstGeom prst="rect">
            <a:avLst/>
          </a:prstGeom>
        </p:spPr>
      </p:pic>
      <p:pic>
        <p:nvPicPr>
          <p:cNvPr id="219" name="business_process_loop_v3">
            <a:hlinkClick r:id="" action="ppaction://media"/>
            <a:extLst>
              <a:ext uri="{FF2B5EF4-FFF2-40B4-BE49-F238E27FC236}">
                <a16:creationId xmlns:a16="http://schemas.microsoft.com/office/drawing/2014/main" id="{1AA28D89-1C50-F4FB-EB42-5EAECF262ACF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48331" y="4956755"/>
            <a:ext cx="8873452" cy="794913"/>
          </a:xfrm>
          <a:prstGeom prst="rect">
            <a:avLst/>
          </a:prstGeom>
        </p:spPr>
      </p:pic>
      <p:pic>
        <p:nvPicPr>
          <p:cNvPr id="193" name="Grafik 192">
            <a:extLst>
              <a:ext uri="{FF2B5EF4-FFF2-40B4-BE49-F238E27FC236}">
                <a16:creationId xmlns:a16="http://schemas.microsoft.com/office/drawing/2014/main" id="{F7CD247B-D35C-6C27-8C63-3B9FD840A6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1756" y="3194517"/>
            <a:ext cx="248267" cy="1897131"/>
          </a:xfrm>
          <a:prstGeom prst="rect">
            <a:avLst/>
          </a:prstGeom>
        </p:spPr>
      </p:pic>
      <p:pic>
        <p:nvPicPr>
          <p:cNvPr id="194" name="Grafik 193">
            <a:extLst>
              <a:ext uri="{FF2B5EF4-FFF2-40B4-BE49-F238E27FC236}">
                <a16:creationId xmlns:a16="http://schemas.microsoft.com/office/drawing/2014/main" id="{CFA7B456-08D1-84DF-961B-3295D4027D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2636" y="3194517"/>
            <a:ext cx="248267" cy="1897131"/>
          </a:xfrm>
          <a:prstGeom prst="rect">
            <a:avLst/>
          </a:prstGeom>
        </p:spPr>
      </p:pic>
      <p:pic>
        <p:nvPicPr>
          <p:cNvPr id="195" name="Grafik 194">
            <a:extLst>
              <a:ext uri="{FF2B5EF4-FFF2-40B4-BE49-F238E27FC236}">
                <a16:creationId xmlns:a16="http://schemas.microsoft.com/office/drawing/2014/main" id="{64F9F86C-DED6-FE59-512F-DB80EF9E4F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1997" y="3194517"/>
            <a:ext cx="248267" cy="1897131"/>
          </a:xfrm>
          <a:prstGeom prst="rect">
            <a:avLst/>
          </a:prstGeom>
        </p:spPr>
      </p:pic>
      <p:pic>
        <p:nvPicPr>
          <p:cNvPr id="73" name="Grafik 72">
            <a:extLst>
              <a:ext uri="{FF2B5EF4-FFF2-40B4-BE49-F238E27FC236}">
                <a16:creationId xmlns:a16="http://schemas.microsoft.com/office/drawing/2014/main" id="{A9BCA9EF-617E-6C77-BDC6-23A7276C0B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7708" y="3194517"/>
            <a:ext cx="248267" cy="1897131"/>
          </a:xfrm>
          <a:prstGeom prst="rect">
            <a:avLst/>
          </a:prstGeom>
        </p:spPr>
      </p:pic>
      <p:cxnSp>
        <p:nvCxnSpPr>
          <p:cNvPr id="242" name="!!LTopt_01_Green">
            <a:extLst>
              <a:ext uri="{FF2B5EF4-FFF2-40B4-BE49-F238E27FC236}">
                <a16:creationId xmlns:a16="http://schemas.microsoft.com/office/drawing/2014/main" id="{116AEE60-C343-C817-7C29-F02228201E23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!!LTopt_02_Green">
            <a:extLst>
              <a:ext uri="{FF2B5EF4-FFF2-40B4-BE49-F238E27FC236}">
                <a16:creationId xmlns:a16="http://schemas.microsoft.com/office/drawing/2014/main" id="{007FE92A-6A72-0AB0-2E64-DA0AEC0C047E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!!LTopt_03_Green">
            <a:extLst>
              <a:ext uri="{FF2B5EF4-FFF2-40B4-BE49-F238E27FC236}">
                <a16:creationId xmlns:a16="http://schemas.microsoft.com/office/drawing/2014/main" id="{0BA0E134-1FFE-49EC-C4C0-DBF99C890B0A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!!LTopt_04_Green">
            <a:extLst>
              <a:ext uri="{FF2B5EF4-FFF2-40B4-BE49-F238E27FC236}">
                <a16:creationId xmlns:a16="http://schemas.microsoft.com/office/drawing/2014/main" id="{C58ECE77-FF8D-8210-DFB3-EBA79B9A9283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!!LBot_03_Green">
            <a:extLst>
              <a:ext uri="{FF2B5EF4-FFF2-40B4-BE49-F238E27FC236}">
                <a16:creationId xmlns:a16="http://schemas.microsoft.com/office/drawing/2014/main" id="{3AF9DD79-04F8-D6FD-490F-07BEE5603A11}"/>
              </a:ext>
            </a:extLst>
          </p:cNvPr>
          <p:cNvCxnSpPr>
            <a:cxnSpLocks/>
          </p:cNvCxnSpPr>
          <p:nvPr/>
        </p:nvCxnSpPr>
        <p:spPr>
          <a:xfrm flipV="1">
            <a:off x="8282024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!!LBot_04_Green">
            <a:extLst>
              <a:ext uri="{FF2B5EF4-FFF2-40B4-BE49-F238E27FC236}">
                <a16:creationId xmlns:a16="http://schemas.microsoft.com/office/drawing/2014/main" id="{A3F16F07-59CF-5BB2-0FE4-AE49931DBB9D}"/>
              </a:ext>
            </a:extLst>
          </p:cNvPr>
          <p:cNvCxnSpPr>
            <a:cxnSpLocks/>
          </p:cNvCxnSpPr>
          <p:nvPr/>
        </p:nvCxnSpPr>
        <p:spPr>
          <a:xfrm flipV="1">
            <a:off x="9571836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!!LBot_02_Green">
            <a:extLst>
              <a:ext uri="{FF2B5EF4-FFF2-40B4-BE49-F238E27FC236}">
                <a16:creationId xmlns:a16="http://schemas.microsoft.com/office/drawing/2014/main" id="{53E8DB42-4189-A7FA-65F0-92A18D8FA81F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!!LBot_01_Green">
            <a:extLst>
              <a:ext uri="{FF2B5EF4-FFF2-40B4-BE49-F238E27FC236}">
                <a16:creationId xmlns:a16="http://schemas.microsoft.com/office/drawing/2014/main" id="{4F4A5AEB-605D-F0D8-FFC8-3FA0111E3301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4626452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3" name="Gruppieren 232">
            <a:extLst>
              <a:ext uri="{FF2B5EF4-FFF2-40B4-BE49-F238E27FC236}">
                <a16:creationId xmlns:a16="http://schemas.microsoft.com/office/drawing/2014/main" id="{51C1F3AD-2A35-759A-984F-D3FE5ADB4370}"/>
              </a:ext>
            </a:extLst>
          </p:cNvPr>
          <p:cNvGrpSpPr/>
          <p:nvPr/>
        </p:nvGrpSpPr>
        <p:grpSpPr>
          <a:xfrm>
            <a:off x="4412588" y="2917500"/>
            <a:ext cx="5159248" cy="1782890"/>
            <a:chOff x="4412588" y="2649434"/>
            <a:chExt cx="5159248" cy="432000"/>
          </a:xfrm>
        </p:grpSpPr>
        <p:cxnSp>
          <p:nvCxnSpPr>
            <p:cNvPr id="234" name="!!greenline_01">
              <a:extLst>
                <a:ext uri="{FF2B5EF4-FFF2-40B4-BE49-F238E27FC236}">
                  <a16:creationId xmlns:a16="http://schemas.microsoft.com/office/drawing/2014/main" id="{B6C7AC49-BACB-2F7D-65A8-81F38D05FC0E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!!greenline_02">
              <a:extLst>
                <a:ext uri="{FF2B5EF4-FFF2-40B4-BE49-F238E27FC236}">
                  <a16:creationId xmlns:a16="http://schemas.microsoft.com/office/drawing/2014/main" id="{756509D8-49FA-2079-09E4-BC6891CB20F2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!!greenline_03">
              <a:extLst>
                <a:ext uri="{FF2B5EF4-FFF2-40B4-BE49-F238E27FC236}">
                  <a16:creationId xmlns:a16="http://schemas.microsoft.com/office/drawing/2014/main" id="{2E3DEC71-ED39-F54D-5ECD-CA6C204BC861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!!greenline_04">
              <a:extLst>
                <a:ext uri="{FF2B5EF4-FFF2-40B4-BE49-F238E27FC236}">
                  <a16:creationId xmlns:a16="http://schemas.microsoft.com/office/drawing/2014/main" id="{3310CCA3-F363-21BA-BB56-3AC84218C118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 0">
            <a:extLst>
              <a:ext uri="{FF2B5EF4-FFF2-40B4-BE49-F238E27FC236}">
                <a16:creationId xmlns:a16="http://schemas.microsoft.com/office/drawing/2014/main" id="{496B15FD-A053-8AF8-6D2D-A04B651EEF15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Solutions: SAP S/4HANA SDM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4317BD9F-A59C-56A2-B5B6-DE51D4A4B2D3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400">
                <a:solidFill>
                  <a:schemeClr val="bg1"/>
                </a:solidFill>
                <a:latin typeface="+mj-lt"/>
              </a:rPr>
            </a:br>
            <a:r>
              <a:rPr lang="en-US" sz="14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417746F5-98FF-0578-2D15-9E3857433180}"/>
              </a:ext>
            </a:extLst>
          </p:cNvPr>
          <p:cNvSpPr/>
          <p:nvPr/>
        </p:nvSpPr>
        <p:spPr>
          <a:xfrm>
            <a:off x="467583" y="5116040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400">
                <a:solidFill>
                  <a:schemeClr val="bg1"/>
                </a:solidFill>
                <a:latin typeface="+mj-lt"/>
              </a:rPr>
            </a:br>
            <a:r>
              <a:rPr lang="en-US" sz="140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grpSp>
        <p:nvGrpSpPr>
          <p:cNvPr id="196" name="Gruppieren 195">
            <a:extLst>
              <a:ext uri="{FF2B5EF4-FFF2-40B4-BE49-F238E27FC236}">
                <a16:creationId xmlns:a16="http://schemas.microsoft.com/office/drawing/2014/main" id="{CBDF746C-DD38-1A0D-16E7-14EFBE65DF66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197" name="Freihandform: Form 196">
              <a:extLst>
                <a:ext uri="{FF2B5EF4-FFF2-40B4-BE49-F238E27FC236}">
                  <a16:creationId xmlns:a16="http://schemas.microsoft.com/office/drawing/2014/main" id="{4A67E553-9128-28FC-F85F-0C0981CFB5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8" name="Freeform 9">
              <a:extLst>
                <a:ext uri="{FF2B5EF4-FFF2-40B4-BE49-F238E27FC236}">
                  <a16:creationId xmlns:a16="http://schemas.microsoft.com/office/drawing/2014/main" id="{DA735BDF-EAB1-A28F-AC69-68C19A41806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0">
              <a:extLst>
                <a:ext uri="{FF2B5EF4-FFF2-40B4-BE49-F238E27FC236}">
                  <a16:creationId xmlns:a16="http://schemas.microsoft.com/office/drawing/2014/main" id="{2BF87BB3-8D74-BE03-C3F4-EBEB466E72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0" name="Rechteck 5">
            <a:extLst>
              <a:ext uri="{FF2B5EF4-FFF2-40B4-BE49-F238E27FC236}">
                <a16:creationId xmlns:a16="http://schemas.microsoft.com/office/drawing/2014/main" id="{91BD691D-AA7A-B773-59D7-C2AB1A8C7824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201" name="Rechteck 6">
            <a:extLst>
              <a:ext uri="{FF2B5EF4-FFF2-40B4-BE49-F238E27FC236}">
                <a16:creationId xmlns:a16="http://schemas.microsoft.com/office/drawing/2014/main" id="{53F402D8-2156-14A9-5BBE-33B57B4F8C01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202" name="Rechteck 18">
            <a:extLst>
              <a:ext uri="{FF2B5EF4-FFF2-40B4-BE49-F238E27FC236}">
                <a16:creationId xmlns:a16="http://schemas.microsoft.com/office/drawing/2014/main" id="{C5BC055C-BC5E-1CB6-7BC9-CBB63D65193F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03" name="Rechteck 19">
            <a:extLst>
              <a:ext uri="{FF2B5EF4-FFF2-40B4-BE49-F238E27FC236}">
                <a16:creationId xmlns:a16="http://schemas.microsoft.com/office/drawing/2014/main" id="{7858350D-5655-8327-29A0-E0CC08A3B868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04" name="Rechteck 20">
            <a:extLst>
              <a:ext uri="{FF2B5EF4-FFF2-40B4-BE49-F238E27FC236}">
                <a16:creationId xmlns:a16="http://schemas.microsoft.com/office/drawing/2014/main" id="{7CD28C4D-A49C-A0D0-46A4-3DDA97B761EF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205" name="Rechteck 21">
            <a:extLst>
              <a:ext uri="{FF2B5EF4-FFF2-40B4-BE49-F238E27FC236}">
                <a16:creationId xmlns:a16="http://schemas.microsoft.com/office/drawing/2014/main" id="{C6EE185E-CA78-7137-5884-8CDBDB9E8E00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206" name="Rechteck 6">
            <a:extLst>
              <a:ext uri="{FF2B5EF4-FFF2-40B4-BE49-F238E27FC236}">
                <a16:creationId xmlns:a16="http://schemas.microsoft.com/office/drawing/2014/main" id="{52D3DA07-3E35-B69F-3899-EE9AE4EC5D4D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sp>
        <p:nvSpPr>
          <p:cNvPr id="207" name="Text 10">
            <a:extLst>
              <a:ext uri="{FF2B5EF4-FFF2-40B4-BE49-F238E27FC236}">
                <a16:creationId xmlns:a16="http://schemas.microsoft.com/office/drawing/2014/main" id="{ADFDF46B-8B78-957B-80DC-6E48CCF2790F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208" name="Text 10">
            <a:extLst>
              <a:ext uri="{FF2B5EF4-FFF2-40B4-BE49-F238E27FC236}">
                <a16:creationId xmlns:a16="http://schemas.microsoft.com/office/drawing/2014/main" id="{241C485C-DD50-F305-2A26-60272375C613}"/>
              </a:ext>
            </a:extLst>
          </p:cNvPr>
          <p:cNvSpPr/>
          <p:nvPr/>
        </p:nvSpPr>
        <p:spPr>
          <a:xfrm>
            <a:off x="4947822" y="2032500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  <p:sp>
        <p:nvSpPr>
          <p:cNvPr id="209" name="Text 10">
            <a:extLst>
              <a:ext uri="{FF2B5EF4-FFF2-40B4-BE49-F238E27FC236}">
                <a16:creationId xmlns:a16="http://schemas.microsoft.com/office/drawing/2014/main" id="{D1CFA546-6D80-58B5-7754-C746E1B04545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sp>
        <p:nvSpPr>
          <p:cNvPr id="210" name="!!PHY_07">
            <a:extLst>
              <a:ext uri="{FF2B5EF4-FFF2-40B4-BE49-F238E27FC236}">
                <a16:creationId xmlns:a16="http://schemas.microsoft.com/office/drawing/2014/main" id="{29715728-F645-3820-508B-2FCF3380B261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!!PHY_06">
            <a:extLst>
              <a:ext uri="{FF2B5EF4-FFF2-40B4-BE49-F238E27FC236}">
                <a16:creationId xmlns:a16="http://schemas.microsoft.com/office/drawing/2014/main" id="{44C6544A-0D26-F2F2-5475-2403A6DC6B7A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!!PHY_05">
            <a:extLst>
              <a:ext uri="{FF2B5EF4-FFF2-40B4-BE49-F238E27FC236}">
                <a16:creationId xmlns:a16="http://schemas.microsoft.com/office/drawing/2014/main" id="{755D26F0-9CFA-2AB4-F261-41291D06BD28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!!PHY_04">
            <a:extLst>
              <a:ext uri="{FF2B5EF4-FFF2-40B4-BE49-F238E27FC236}">
                <a16:creationId xmlns:a16="http://schemas.microsoft.com/office/drawing/2014/main" id="{8ED314A8-79BD-B013-33BB-66A4027A509D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!!PHY_03">
            <a:extLst>
              <a:ext uri="{FF2B5EF4-FFF2-40B4-BE49-F238E27FC236}">
                <a16:creationId xmlns:a16="http://schemas.microsoft.com/office/drawing/2014/main" id="{DEBB2AC2-4391-5E75-226F-6B3FB6C19C24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!!PHY_02">
            <a:extLst>
              <a:ext uri="{FF2B5EF4-FFF2-40B4-BE49-F238E27FC236}">
                <a16:creationId xmlns:a16="http://schemas.microsoft.com/office/drawing/2014/main" id="{43BA2DB3-A402-9904-975F-33BD97D68F45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!!PHY_01">
            <a:extLst>
              <a:ext uri="{FF2B5EF4-FFF2-40B4-BE49-F238E27FC236}">
                <a16:creationId xmlns:a16="http://schemas.microsoft.com/office/drawing/2014/main" id="{C1C4D8C8-F3A2-3BF4-6DB4-3CA2DD90367C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7" name="Grafik 216">
            <a:extLst>
              <a:ext uri="{FF2B5EF4-FFF2-40B4-BE49-F238E27FC236}">
                <a16:creationId xmlns:a16="http://schemas.microsoft.com/office/drawing/2014/main" id="{F057BA25-A581-FA03-187D-05ECBB49670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218" name="Grafik 217">
            <a:extLst>
              <a:ext uri="{FF2B5EF4-FFF2-40B4-BE49-F238E27FC236}">
                <a16:creationId xmlns:a16="http://schemas.microsoft.com/office/drawing/2014/main" id="{E05969A3-163C-12B3-DAB5-1DE2721B2CF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220" name="Grafik 219">
            <a:extLst>
              <a:ext uri="{FF2B5EF4-FFF2-40B4-BE49-F238E27FC236}">
                <a16:creationId xmlns:a16="http://schemas.microsoft.com/office/drawing/2014/main" id="{95873B15-7092-9AE9-2A41-D2CFA3A19F2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221" name="Grafik 220">
            <a:extLst>
              <a:ext uri="{FF2B5EF4-FFF2-40B4-BE49-F238E27FC236}">
                <a16:creationId xmlns:a16="http://schemas.microsoft.com/office/drawing/2014/main" id="{5C525E27-F7B5-FA5B-0357-2D809BD45FE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222" name="Grafik 221">
            <a:extLst>
              <a:ext uri="{FF2B5EF4-FFF2-40B4-BE49-F238E27FC236}">
                <a16:creationId xmlns:a16="http://schemas.microsoft.com/office/drawing/2014/main" id="{CB0044CA-6C5B-00B0-BB20-70A0810994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223" name="Grafik 222">
            <a:extLst>
              <a:ext uri="{FF2B5EF4-FFF2-40B4-BE49-F238E27FC236}">
                <a16:creationId xmlns:a16="http://schemas.microsoft.com/office/drawing/2014/main" id="{618582ED-8DDF-6EC6-1FBF-343C7AA82DE2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224" name="Grafik 223">
            <a:extLst>
              <a:ext uri="{FF2B5EF4-FFF2-40B4-BE49-F238E27FC236}">
                <a16:creationId xmlns:a16="http://schemas.microsoft.com/office/drawing/2014/main" id="{026E02D8-609C-0059-BE2B-30E49DC3F00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sp>
        <p:nvSpPr>
          <p:cNvPr id="248" name="Rechteck 247">
            <a:extLst>
              <a:ext uri="{FF2B5EF4-FFF2-40B4-BE49-F238E27FC236}">
                <a16:creationId xmlns:a16="http://schemas.microsoft.com/office/drawing/2014/main" id="{348A98C6-55B7-86E2-EC09-69E101773792}"/>
              </a:ext>
            </a:extLst>
          </p:cNvPr>
          <p:cNvSpPr/>
          <p:nvPr/>
        </p:nvSpPr>
        <p:spPr>
          <a:xfrm>
            <a:off x="467582" y="7164949"/>
            <a:ext cx="1955577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300">
                <a:solidFill>
                  <a:srgbClr val="4CC3F0"/>
                </a:solidFill>
                <a:latin typeface="+mj-lt"/>
              </a:rPr>
              <a:t>Strategic SAP Fit</a:t>
            </a:r>
          </a:p>
        </p:txBody>
      </p:sp>
      <p:sp>
        <p:nvSpPr>
          <p:cNvPr id="249" name="!!Fit">
            <a:extLst>
              <a:ext uri="{FF2B5EF4-FFF2-40B4-BE49-F238E27FC236}">
                <a16:creationId xmlns:a16="http://schemas.microsoft.com/office/drawing/2014/main" id="{78AA4174-50E2-BA61-5037-78C12DD5FBD6}"/>
              </a:ext>
            </a:extLst>
          </p:cNvPr>
          <p:cNvSpPr/>
          <p:nvPr/>
        </p:nvSpPr>
        <p:spPr>
          <a:xfrm>
            <a:off x="2800350" y="7169171"/>
            <a:ext cx="8698244" cy="936000"/>
          </a:xfrm>
          <a:prstGeom prst="roundRect">
            <a:avLst>
              <a:gd name="adj" fmla="val 12163"/>
            </a:avLst>
          </a:prstGeom>
          <a:solidFill>
            <a:schemeClr val="bg2">
              <a:lumMod val="75000"/>
              <a:alpha val="84000"/>
            </a:schemeClr>
          </a:solidFill>
          <a:ln w="9525">
            <a:gradFill>
              <a:gsLst>
                <a:gs pos="0">
                  <a:srgbClr val="4CC3F0">
                    <a:alpha val="79000"/>
                  </a:srgbClr>
                </a:gs>
                <a:gs pos="96000">
                  <a:srgbClr val="4CC3F0">
                    <a:alpha val="17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0" name="Gruppieren 249">
            <a:extLst>
              <a:ext uri="{FF2B5EF4-FFF2-40B4-BE49-F238E27FC236}">
                <a16:creationId xmlns:a16="http://schemas.microsoft.com/office/drawing/2014/main" id="{6D917F34-0F18-6B23-2B72-14D87F95034A}"/>
              </a:ext>
            </a:extLst>
          </p:cNvPr>
          <p:cNvGrpSpPr/>
          <p:nvPr/>
        </p:nvGrpSpPr>
        <p:grpSpPr>
          <a:xfrm>
            <a:off x="2921285" y="8297846"/>
            <a:ext cx="2049282" cy="705680"/>
            <a:chOff x="3848099" y="7267575"/>
            <a:chExt cx="2010711" cy="705680"/>
          </a:xfrm>
        </p:grpSpPr>
        <p:sp>
          <p:nvSpPr>
            <p:cNvPr id="251" name="Textfeld 250">
              <a:extLst>
                <a:ext uri="{FF2B5EF4-FFF2-40B4-BE49-F238E27FC236}">
                  <a16:creationId xmlns:a16="http://schemas.microsoft.com/office/drawing/2014/main" id="{90CA9903-3801-F357-8937-7B443C200C8D}"/>
                </a:ext>
              </a:extLst>
            </p:cNvPr>
            <p:cNvSpPr txBox="1"/>
            <p:nvPr/>
          </p:nvSpPr>
          <p:spPr>
            <a:xfrm>
              <a:off x="3848099" y="7267575"/>
              <a:ext cx="2010711" cy="705680"/>
            </a:xfrm>
            <a:prstGeom prst="roundRect">
              <a:avLst>
                <a:gd name="adj" fmla="val 7652"/>
              </a:avLst>
            </a:prstGeom>
            <a:solidFill>
              <a:srgbClr val="4CC3F0"/>
            </a:solidFill>
          </p:spPr>
          <p:txBody>
            <a:bodyPr vertOverflow="overflow" vert="horz" wrap="square" lIns="108000" tIns="72000" rIns="108000" bIns="72000" rtlCol="0" anchor="t" anchorCtr="0">
              <a:noAutofit/>
            </a:bodyPr>
            <a:lstStyle/>
            <a:p>
              <a:pPr algn="l"/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SAP S/4HANA</a:t>
              </a:r>
            </a:p>
          </p:txBody>
        </p:sp>
        <p:sp>
          <p:nvSpPr>
            <p:cNvPr id="252" name="Textfeld 251">
              <a:extLst>
                <a:ext uri="{FF2B5EF4-FFF2-40B4-BE49-F238E27FC236}">
                  <a16:creationId xmlns:a16="http://schemas.microsoft.com/office/drawing/2014/main" id="{796E9967-3996-4246-77D2-386660DC38F1}"/>
                </a:ext>
              </a:extLst>
            </p:cNvPr>
            <p:cNvSpPr txBox="1"/>
            <p:nvPr/>
          </p:nvSpPr>
          <p:spPr>
            <a:xfrm>
              <a:off x="3848100" y="7496175"/>
              <a:ext cx="2008092" cy="477080"/>
            </a:xfrm>
            <a:prstGeom prst="rect">
              <a:avLst/>
            </a:prstGeom>
            <a:noFill/>
          </p:spPr>
          <p:txBody>
            <a:bodyPr vertOverflow="overflow" vert="horz" wrap="square" lIns="108000" tIns="72000" rIns="108000" bIns="0" rtlCol="0" anchor="t" anchorCtr="0">
              <a:noAutofit/>
            </a:bodyPr>
            <a:lstStyle/>
            <a:p>
              <a:pPr algn="l"/>
              <a:r>
                <a:rPr lang="en-US" sz="1000">
                  <a:solidFill>
                    <a:schemeClr val="bg2">
                      <a:lumMod val="50000"/>
                    </a:schemeClr>
                  </a:solidFill>
                </a:rPr>
                <a:t>Clean, consistent processes</a:t>
              </a:r>
            </a:p>
          </p:txBody>
        </p:sp>
      </p:grpSp>
      <p:grpSp>
        <p:nvGrpSpPr>
          <p:cNvPr id="253" name="Gruppieren 252">
            <a:extLst>
              <a:ext uri="{FF2B5EF4-FFF2-40B4-BE49-F238E27FC236}">
                <a16:creationId xmlns:a16="http://schemas.microsoft.com/office/drawing/2014/main" id="{D87D4CB4-BFD3-0D85-96EC-6E891A3FC2D7}"/>
              </a:ext>
            </a:extLst>
          </p:cNvPr>
          <p:cNvGrpSpPr/>
          <p:nvPr/>
        </p:nvGrpSpPr>
        <p:grpSpPr>
          <a:xfrm>
            <a:off x="5056983" y="9788808"/>
            <a:ext cx="2049282" cy="705680"/>
            <a:chOff x="5943599" y="7267575"/>
            <a:chExt cx="2010711" cy="705680"/>
          </a:xfrm>
        </p:grpSpPr>
        <p:sp>
          <p:nvSpPr>
            <p:cNvPr id="254" name="Textfeld 253">
              <a:extLst>
                <a:ext uri="{FF2B5EF4-FFF2-40B4-BE49-F238E27FC236}">
                  <a16:creationId xmlns:a16="http://schemas.microsoft.com/office/drawing/2014/main" id="{353FD7F4-05AB-E92C-F5F6-A30CBDA65953}"/>
                </a:ext>
              </a:extLst>
            </p:cNvPr>
            <p:cNvSpPr txBox="1"/>
            <p:nvPr/>
          </p:nvSpPr>
          <p:spPr>
            <a:xfrm>
              <a:off x="5943599" y="7267575"/>
              <a:ext cx="2010711" cy="705680"/>
            </a:xfrm>
            <a:prstGeom prst="roundRect">
              <a:avLst>
                <a:gd name="adj" fmla="val 7652"/>
              </a:avLst>
            </a:prstGeom>
            <a:solidFill>
              <a:srgbClr val="4CC3F0"/>
            </a:solidFill>
          </p:spPr>
          <p:txBody>
            <a:bodyPr vertOverflow="overflow" vert="horz" wrap="square" lIns="108000" tIns="72000" rIns="108000" bIns="72000" rtlCol="0" anchor="t" anchorCtr="0">
              <a:noAutofit/>
            </a:bodyPr>
            <a:lstStyle/>
            <a:p>
              <a:pPr algn="l"/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SAP TM</a:t>
              </a:r>
            </a:p>
          </p:txBody>
        </p:sp>
        <p:sp>
          <p:nvSpPr>
            <p:cNvPr id="255" name="Textfeld 254">
              <a:extLst>
                <a:ext uri="{FF2B5EF4-FFF2-40B4-BE49-F238E27FC236}">
                  <a16:creationId xmlns:a16="http://schemas.microsoft.com/office/drawing/2014/main" id="{95BBE2C7-8A48-92EF-0999-A139DB465212}"/>
                </a:ext>
              </a:extLst>
            </p:cNvPr>
            <p:cNvSpPr txBox="1"/>
            <p:nvPr/>
          </p:nvSpPr>
          <p:spPr>
            <a:xfrm>
              <a:off x="5943600" y="7496175"/>
              <a:ext cx="2008092" cy="477080"/>
            </a:xfrm>
            <a:prstGeom prst="rect">
              <a:avLst/>
            </a:prstGeom>
            <a:noFill/>
          </p:spPr>
          <p:txBody>
            <a:bodyPr vertOverflow="overflow" vert="horz" wrap="square" lIns="108000" tIns="72000" rIns="108000" bIns="0" rtlCol="0" anchor="t" anchorCtr="0">
              <a:noAutofit/>
            </a:bodyPr>
            <a:lstStyle/>
            <a:p>
              <a:pPr algn="l"/>
              <a:r>
                <a:rPr lang="en-US" sz="1000">
                  <a:solidFill>
                    <a:schemeClr val="bg2">
                      <a:lumMod val="50000"/>
                    </a:schemeClr>
                  </a:solidFill>
                </a:rPr>
                <a:t>Extends transport planning with operational feedback</a:t>
              </a:r>
            </a:p>
          </p:txBody>
        </p:sp>
      </p:grpSp>
      <p:grpSp>
        <p:nvGrpSpPr>
          <p:cNvPr id="256" name="Gruppieren 255">
            <a:extLst>
              <a:ext uri="{FF2B5EF4-FFF2-40B4-BE49-F238E27FC236}">
                <a16:creationId xmlns:a16="http://schemas.microsoft.com/office/drawing/2014/main" id="{0A033934-C7FA-AD1A-61E0-FEFFD6609E7D}"/>
              </a:ext>
            </a:extLst>
          </p:cNvPr>
          <p:cNvGrpSpPr/>
          <p:nvPr/>
        </p:nvGrpSpPr>
        <p:grpSpPr>
          <a:xfrm>
            <a:off x="7192682" y="11279770"/>
            <a:ext cx="2049282" cy="705680"/>
            <a:chOff x="8039100" y="7267575"/>
            <a:chExt cx="2010711" cy="705680"/>
          </a:xfrm>
        </p:grpSpPr>
        <p:sp>
          <p:nvSpPr>
            <p:cNvPr id="257" name="Textfeld 256">
              <a:extLst>
                <a:ext uri="{FF2B5EF4-FFF2-40B4-BE49-F238E27FC236}">
                  <a16:creationId xmlns:a16="http://schemas.microsoft.com/office/drawing/2014/main" id="{A0FEC0AB-46B2-E7A2-6E7F-14AD952C5506}"/>
                </a:ext>
              </a:extLst>
            </p:cNvPr>
            <p:cNvSpPr txBox="1"/>
            <p:nvPr/>
          </p:nvSpPr>
          <p:spPr>
            <a:xfrm>
              <a:off x="8039100" y="7267575"/>
              <a:ext cx="2010711" cy="705680"/>
            </a:xfrm>
            <a:prstGeom prst="roundRect">
              <a:avLst>
                <a:gd name="adj" fmla="val 7652"/>
              </a:avLst>
            </a:prstGeom>
            <a:solidFill>
              <a:srgbClr val="4CC3F0"/>
            </a:solidFill>
          </p:spPr>
          <p:txBody>
            <a:bodyPr vertOverflow="overflow" vert="horz" wrap="square" lIns="108000" tIns="72000" rIns="108000" bIns="72000" rtlCol="0" anchor="t" anchorCtr="0">
              <a:noAutofit/>
            </a:bodyPr>
            <a:lstStyle/>
            <a:p>
              <a:pPr algn="l"/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SAP IBP</a:t>
              </a:r>
            </a:p>
          </p:txBody>
        </p:sp>
        <p:sp>
          <p:nvSpPr>
            <p:cNvPr id="258" name="Textfeld 257">
              <a:extLst>
                <a:ext uri="{FF2B5EF4-FFF2-40B4-BE49-F238E27FC236}">
                  <a16:creationId xmlns:a16="http://schemas.microsoft.com/office/drawing/2014/main" id="{F8FF19D8-1337-207D-CF14-4B8A9A1F2F9A}"/>
                </a:ext>
              </a:extLst>
            </p:cNvPr>
            <p:cNvSpPr txBox="1"/>
            <p:nvPr/>
          </p:nvSpPr>
          <p:spPr>
            <a:xfrm>
              <a:off x="8039100" y="7496175"/>
              <a:ext cx="2008092" cy="477080"/>
            </a:xfrm>
            <a:prstGeom prst="rect">
              <a:avLst/>
            </a:prstGeom>
            <a:noFill/>
          </p:spPr>
          <p:txBody>
            <a:bodyPr vertOverflow="overflow" vert="horz" wrap="square" lIns="108000" tIns="72000" rIns="108000" bIns="0" rtlCol="0" anchor="t" anchorCtr="0">
              <a:noAutofit/>
            </a:bodyPr>
            <a:lstStyle/>
            <a:p>
              <a:pPr algn="l"/>
              <a:r>
                <a:rPr lang="en-US" sz="1000">
                  <a:solidFill>
                    <a:schemeClr val="bg2">
                      <a:lumMod val="50000"/>
                    </a:schemeClr>
                  </a:solidFill>
                </a:rPr>
                <a:t>Better data foundation for planning</a:t>
              </a:r>
            </a:p>
          </p:txBody>
        </p:sp>
      </p:grpSp>
      <p:grpSp>
        <p:nvGrpSpPr>
          <p:cNvPr id="259" name="Gruppieren 258">
            <a:extLst>
              <a:ext uri="{FF2B5EF4-FFF2-40B4-BE49-F238E27FC236}">
                <a16:creationId xmlns:a16="http://schemas.microsoft.com/office/drawing/2014/main" id="{0CF770FE-0BF1-43BB-B3A5-80946F260229}"/>
              </a:ext>
            </a:extLst>
          </p:cNvPr>
          <p:cNvGrpSpPr/>
          <p:nvPr/>
        </p:nvGrpSpPr>
        <p:grpSpPr>
          <a:xfrm>
            <a:off x="9328379" y="12770731"/>
            <a:ext cx="2049282" cy="705680"/>
            <a:chOff x="10134599" y="7267575"/>
            <a:chExt cx="2010711" cy="705680"/>
          </a:xfrm>
        </p:grpSpPr>
        <p:sp>
          <p:nvSpPr>
            <p:cNvPr id="260" name="Textfeld 259">
              <a:extLst>
                <a:ext uri="{FF2B5EF4-FFF2-40B4-BE49-F238E27FC236}">
                  <a16:creationId xmlns:a16="http://schemas.microsoft.com/office/drawing/2014/main" id="{7CAE6F4C-1253-FE19-B42E-B9DE43CF34FF}"/>
                </a:ext>
              </a:extLst>
            </p:cNvPr>
            <p:cNvSpPr txBox="1"/>
            <p:nvPr/>
          </p:nvSpPr>
          <p:spPr>
            <a:xfrm>
              <a:off x="10134599" y="7267575"/>
              <a:ext cx="2010711" cy="705680"/>
            </a:xfrm>
            <a:prstGeom prst="roundRect">
              <a:avLst>
                <a:gd name="adj" fmla="val 7652"/>
              </a:avLst>
            </a:prstGeom>
            <a:solidFill>
              <a:srgbClr val="4CC3F0"/>
            </a:solidFill>
          </p:spPr>
          <p:txBody>
            <a:bodyPr vertOverflow="overflow" vert="horz" wrap="square" lIns="108000" tIns="72000" rIns="108000" bIns="72000" rtlCol="0" anchor="t" anchorCtr="0">
              <a:noAutofit/>
            </a:bodyPr>
            <a:lstStyle/>
            <a:p>
              <a:pPr algn="l"/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SAP Business AI</a:t>
              </a:r>
            </a:p>
          </p:txBody>
        </p:sp>
        <p:sp>
          <p:nvSpPr>
            <p:cNvPr id="261" name="Textfeld 260">
              <a:extLst>
                <a:ext uri="{FF2B5EF4-FFF2-40B4-BE49-F238E27FC236}">
                  <a16:creationId xmlns:a16="http://schemas.microsoft.com/office/drawing/2014/main" id="{9F54D4F7-8E80-BD96-C7C8-1DEC231B01C4}"/>
                </a:ext>
              </a:extLst>
            </p:cNvPr>
            <p:cNvSpPr txBox="1"/>
            <p:nvPr/>
          </p:nvSpPr>
          <p:spPr>
            <a:xfrm>
              <a:off x="10134600" y="7496175"/>
              <a:ext cx="2008092" cy="477080"/>
            </a:xfrm>
            <a:prstGeom prst="rect">
              <a:avLst/>
            </a:prstGeom>
            <a:noFill/>
          </p:spPr>
          <p:txBody>
            <a:bodyPr vertOverflow="overflow" vert="horz" wrap="square" lIns="108000" tIns="72000" rIns="108000" bIns="0" rtlCol="0" anchor="t" anchorCtr="0">
              <a:noAutofit/>
            </a:bodyPr>
            <a:lstStyle/>
            <a:p>
              <a:pPr algn="l"/>
              <a:r>
                <a:rPr lang="en-US" sz="1000">
                  <a:solidFill>
                    <a:schemeClr val="bg2">
                      <a:lumMod val="50000"/>
                    </a:schemeClr>
                  </a:solidFill>
                </a:rPr>
                <a:t>Trusted data as a prerequisite</a:t>
              </a:r>
            </a:p>
          </p:txBody>
        </p:sp>
      </p:grpSp>
      <p:sp>
        <p:nvSpPr>
          <p:cNvPr id="262" name="Rechteck 261">
            <a:extLst>
              <a:ext uri="{FF2B5EF4-FFF2-40B4-BE49-F238E27FC236}">
                <a16:creationId xmlns:a16="http://schemas.microsoft.com/office/drawing/2014/main" id="{F398B2FB-CE99-6B55-84D3-F8238DB675E3}"/>
              </a:ext>
            </a:extLst>
          </p:cNvPr>
          <p:cNvSpPr/>
          <p:nvPr/>
        </p:nvSpPr>
        <p:spPr>
          <a:xfrm>
            <a:off x="467583" y="7431190"/>
            <a:ext cx="2018246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Seamlessly integrated into the SAP landscape — enabling end-to-end processes and maximum value.</a:t>
            </a:r>
          </a:p>
          <a:p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4" name="Rechteck 99">
            <a:extLst>
              <a:ext uri="{FF2B5EF4-FFF2-40B4-BE49-F238E27FC236}">
                <a16:creationId xmlns:a16="http://schemas.microsoft.com/office/drawing/2014/main" id="{599693A0-F98A-6063-5DBB-986C9FFB10D8}"/>
              </a:ext>
            </a:extLst>
          </p:cNvPr>
          <p:cNvSpPr/>
          <p:nvPr/>
        </p:nvSpPr>
        <p:spPr>
          <a:xfrm>
            <a:off x="451075" y="4179137"/>
            <a:ext cx="3511492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94FF"/>
                </a:solidFill>
              </a:rPr>
              <a:t>with Agentic AI*</a:t>
            </a:r>
          </a:p>
        </p:txBody>
      </p:sp>
      <p:sp>
        <p:nvSpPr>
          <p:cNvPr id="6" name="Rechteck 99">
            <a:extLst>
              <a:ext uri="{FF2B5EF4-FFF2-40B4-BE49-F238E27FC236}">
                <a16:creationId xmlns:a16="http://schemas.microsoft.com/office/drawing/2014/main" id="{47651238-A0E3-2FCA-23C8-7468097B4592}"/>
              </a:ext>
            </a:extLst>
          </p:cNvPr>
          <p:cNvSpPr/>
          <p:nvPr/>
        </p:nvSpPr>
        <p:spPr>
          <a:xfrm>
            <a:off x="451075" y="4671596"/>
            <a:ext cx="3196365" cy="123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800">
                <a:solidFill>
                  <a:schemeClr val="bg1">
                    <a:alpha val="61000"/>
                  </a:schemeClr>
                </a:solidFill>
              </a:rPr>
              <a:t>*Labs Preview + Roadmap </a:t>
            </a:r>
          </a:p>
        </p:txBody>
      </p:sp>
      <p:sp>
        <p:nvSpPr>
          <p:cNvPr id="10" name="Rechteck 99">
            <a:extLst>
              <a:ext uri="{FF2B5EF4-FFF2-40B4-BE49-F238E27FC236}">
                <a16:creationId xmlns:a16="http://schemas.microsoft.com/office/drawing/2014/main" id="{2AD81CCB-3234-5C0F-8BA0-FAF8C493E5CF}"/>
              </a:ext>
            </a:extLst>
          </p:cNvPr>
          <p:cNvSpPr/>
          <p:nvPr/>
        </p:nvSpPr>
        <p:spPr>
          <a:xfrm>
            <a:off x="467583" y="3240562"/>
            <a:ext cx="1685895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endParaRPr lang="en-US" sz="140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2" name="Rechteck 99">
            <a:extLst>
              <a:ext uri="{FF2B5EF4-FFF2-40B4-BE49-F238E27FC236}">
                <a16:creationId xmlns:a16="http://schemas.microsoft.com/office/drawing/2014/main" id="{6018689D-C1AC-B9B9-8EBE-838CE49EB6B4}"/>
              </a:ext>
            </a:extLst>
          </p:cNvPr>
          <p:cNvSpPr/>
          <p:nvPr/>
        </p:nvSpPr>
        <p:spPr>
          <a:xfrm>
            <a:off x="467581" y="3553697"/>
            <a:ext cx="2916967" cy="335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1400">
                <a:solidFill>
                  <a:srgbClr val="5FCDB8"/>
                </a:solidFill>
                <a:latin typeface="+mj-lt"/>
              </a:rPr>
              <a:t>SAP S/4HANA </a:t>
            </a:r>
          </a:p>
          <a:p>
            <a:pPr>
              <a:lnSpc>
                <a:spcPct val="95000"/>
              </a:lnSpc>
            </a:pPr>
            <a:r>
              <a:rPr lang="en-US" sz="1400">
                <a:solidFill>
                  <a:srgbClr val="5FCDB8"/>
                </a:solidFill>
              </a:rPr>
              <a:t>Secondary Distribution &amp; Automation Management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5CDC2650-1AAE-834F-FB6B-B36677A0002B}"/>
              </a:ext>
            </a:extLst>
          </p:cNvPr>
          <p:cNvSpPr/>
          <p:nvPr/>
        </p:nvSpPr>
        <p:spPr>
          <a:xfrm>
            <a:off x="4318563" y="4446810"/>
            <a:ext cx="5400000" cy="324000"/>
          </a:xfrm>
          <a:prstGeom prst="roundRect">
            <a:avLst>
              <a:gd name="adj" fmla="val 29904"/>
            </a:avLst>
          </a:prstGeom>
          <a:solidFill>
            <a:schemeClr val="bg2">
              <a:lumMod val="50000"/>
              <a:alpha val="80000"/>
            </a:schemeClr>
          </a:solidFill>
          <a:ln w="6350" cap="flat" cmpd="sng" algn="ctr">
            <a:solidFill>
              <a:srgbClr val="B994FF">
                <a:alpha val="67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17500" algn="ctr" rotWithShape="0">
              <a:srgbClr val="B994FF">
                <a:alpha val="67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Rechteck: abgerundete Ecken 20">
            <a:extLst>
              <a:ext uri="{FF2B5EF4-FFF2-40B4-BE49-F238E27FC236}">
                <a16:creationId xmlns:a16="http://schemas.microsoft.com/office/drawing/2014/main" id="{0A169E1C-411D-DB03-7236-BBC72370084E}"/>
              </a:ext>
            </a:extLst>
          </p:cNvPr>
          <p:cNvSpPr/>
          <p:nvPr/>
        </p:nvSpPr>
        <p:spPr>
          <a:xfrm>
            <a:off x="4378829" y="45041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Exceptions</a:t>
            </a:r>
          </a:p>
        </p:txBody>
      </p:sp>
      <p:sp>
        <p:nvSpPr>
          <p:cNvPr id="15" name="Rechteck: abgerundete Ecken 22">
            <a:extLst>
              <a:ext uri="{FF2B5EF4-FFF2-40B4-BE49-F238E27FC236}">
                <a16:creationId xmlns:a16="http://schemas.microsoft.com/office/drawing/2014/main" id="{62C78DB2-5A78-A542-7ADF-5BFB62D6AAD9}"/>
              </a:ext>
            </a:extLst>
          </p:cNvPr>
          <p:cNvSpPr/>
          <p:nvPr/>
        </p:nvSpPr>
        <p:spPr>
          <a:xfrm>
            <a:off x="5446695" y="45041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Orchestrate</a:t>
            </a:r>
          </a:p>
        </p:txBody>
      </p:sp>
      <p:sp>
        <p:nvSpPr>
          <p:cNvPr id="16" name="Rechteck: abgerundete Ecken 56">
            <a:extLst>
              <a:ext uri="{FF2B5EF4-FFF2-40B4-BE49-F238E27FC236}">
                <a16:creationId xmlns:a16="http://schemas.microsoft.com/office/drawing/2014/main" id="{B2F4147C-9D08-C94B-0817-5FF2F41D2746}"/>
              </a:ext>
            </a:extLst>
          </p:cNvPr>
          <p:cNvSpPr/>
          <p:nvPr/>
        </p:nvSpPr>
        <p:spPr>
          <a:xfrm>
            <a:off x="6514562" y="45041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Order</a:t>
            </a:r>
          </a:p>
        </p:txBody>
      </p:sp>
      <p:sp>
        <p:nvSpPr>
          <p:cNvPr id="19" name="Rechteck: abgerundete Ecken 56">
            <a:extLst>
              <a:ext uri="{FF2B5EF4-FFF2-40B4-BE49-F238E27FC236}">
                <a16:creationId xmlns:a16="http://schemas.microsoft.com/office/drawing/2014/main" id="{DC5A14B9-605D-6179-C3AD-54F8206A6477}"/>
              </a:ext>
            </a:extLst>
          </p:cNvPr>
          <p:cNvSpPr/>
          <p:nvPr/>
        </p:nvSpPr>
        <p:spPr>
          <a:xfrm>
            <a:off x="7582428" y="45041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Forecast</a:t>
            </a:r>
          </a:p>
        </p:txBody>
      </p:sp>
      <p:sp>
        <p:nvSpPr>
          <p:cNvPr id="20" name="Rechteck: abgerundete Ecken 56">
            <a:extLst>
              <a:ext uri="{FF2B5EF4-FFF2-40B4-BE49-F238E27FC236}">
                <a16:creationId xmlns:a16="http://schemas.microsoft.com/office/drawing/2014/main" id="{50C4B897-2E12-A9E3-7A8A-35F39896A372}"/>
              </a:ext>
            </a:extLst>
          </p:cNvPr>
          <p:cNvSpPr/>
          <p:nvPr/>
        </p:nvSpPr>
        <p:spPr>
          <a:xfrm>
            <a:off x="8650293" y="45041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Configure</a:t>
            </a:r>
          </a:p>
        </p:txBody>
      </p:sp>
      <p:cxnSp>
        <p:nvCxnSpPr>
          <p:cNvPr id="22" name="!!LinePost">
            <a:extLst>
              <a:ext uri="{FF2B5EF4-FFF2-40B4-BE49-F238E27FC236}">
                <a16:creationId xmlns:a16="http://schemas.microsoft.com/office/drawing/2014/main" id="{8EE3407A-D3A5-CD78-2291-B267FA1E7F22}"/>
              </a:ext>
            </a:extLst>
          </p:cNvPr>
          <p:cNvCxnSpPr/>
          <p:nvPr/>
        </p:nvCxnSpPr>
        <p:spPr>
          <a:xfrm>
            <a:off x="4432300" y="4231613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!!LineMonitor">
            <a:extLst>
              <a:ext uri="{FF2B5EF4-FFF2-40B4-BE49-F238E27FC236}">
                <a16:creationId xmlns:a16="http://schemas.microsoft.com/office/drawing/2014/main" id="{7DF89B26-D93B-1D04-7E9B-6A9CDF5CCDDC}"/>
              </a:ext>
            </a:extLst>
          </p:cNvPr>
          <p:cNvCxnSpPr/>
          <p:nvPr/>
        </p:nvCxnSpPr>
        <p:spPr>
          <a:xfrm>
            <a:off x="4432300" y="3551555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!!LineRec">
            <a:extLst>
              <a:ext uri="{FF2B5EF4-FFF2-40B4-BE49-F238E27FC236}">
                <a16:creationId xmlns:a16="http://schemas.microsoft.com/office/drawing/2014/main" id="{11764908-D000-B8FA-2432-C9985484588E}"/>
              </a:ext>
            </a:extLst>
          </p:cNvPr>
          <p:cNvCxnSpPr/>
          <p:nvPr/>
        </p:nvCxnSpPr>
        <p:spPr>
          <a:xfrm>
            <a:off x="4432300" y="3888178"/>
            <a:ext cx="5093868" cy="0"/>
          </a:xfrm>
          <a:prstGeom prst="line">
            <a:avLst/>
          </a:prstGeom>
          <a:ln>
            <a:solidFill>
              <a:srgbClr val="5FCD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!!Group 6B">
            <a:extLst>
              <a:ext uri="{FF2B5EF4-FFF2-40B4-BE49-F238E27FC236}">
                <a16:creationId xmlns:a16="http://schemas.microsoft.com/office/drawing/2014/main" id="{D4D033CC-B3F4-C9A8-4DC5-B72C90E85ED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37008" y="4167614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6948D375-EB98-0D36-7042-6A3513B16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4" name="Freeform 5">
              <a:extLst>
                <a:ext uri="{FF2B5EF4-FFF2-40B4-BE49-F238E27FC236}">
                  <a16:creationId xmlns:a16="http://schemas.microsoft.com/office/drawing/2014/main" id="{512E34F1-40D6-92F7-8775-D42F80EAD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6" name="!!Group 6A">
            <a:extLst>
              <a:ext uri="{FF2B5EF4-FFF2-40B4-BE49-F238E27FC236}">
                <a16:creationId xmlns:a16="http://schemas.microsoft.com/office/drawing/2014/main" id="{A3414987-4E88-8D40-095E-362A58417AC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45535" y="4167614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97" name="Freeform 6">
              <a:extLst>
                <a:ext uri="{FF2B5EF4-FFF2-40B4-BE49-F238E27FC236}">
                  <a16:creationId xmlns:a16="http://schemas.microsoft.com/office/drawing/2014/main" id="{FA4C9DA7-370D-18F4-3409-3D9DC1E96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8" name="Freeform 5">
              <a:extLst>
                <a:ext uri="{FF2B5EF4-FFF2-40B4-BE49-F238E27FC236}">
                  <a16:creationId xmlns:a16="http://schemas.microsoft.com/office/drawing/2014/main" id="{220C2C8C-0094-516E-1ACE-FCE6072A9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9" name="!!Group 6D">
            <a:extLst>
              <a:ext uri="{FF2B5EF4-FFF2-40B4-BE49-F238E27FC236}">
                <a16:creationId xmlns:a16="http://schemas.microsoft.com/office/drawing/2014/main" id="{134AF13A-1033-79E9-6BA1-450693CA64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06843" y="4167614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00" name="Freeform 6">
              <a:extLst>
                <a:ext uri="{FF2B5EF4-FFF2-40B4-BE49-F238E27FC236}">
                  <a16:creationId xmlns:a16="http://schemas.microsoft.com/office/drawing/2014/main" id="{7633BC04-52F1-CDDC-8379-52DF72C34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1" name="Freeform 5">
              <a:extLst>
                <a:ext uri="{FF2B5EF4-FFF2-40B4-BE49-F238E27FC236}">
                  <a16:creationId xmlns:a16="http://schemas.microsoft.com/office/drawing/2014/main" id="{B1A156D0-B13C-B7B3-3C25-ACC4411DA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!!Group 6C">
            <a:extLst>
              <a:ext uri="{FF2B5EF4-FFF2-40B4-BE49-F238E27FC236}">
                <a16:creationId xmlns:a16="http://schemas.microsoft.com/office/drawing/2014/main" id="{4B2333D4-1262-765A-B301-DE28BC7862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15370" y="4167614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04" name="Freeform 6">
              <a:extLst>
                <a:ext uri="{FF2B5EF4-FFF2-40B4-BE49-F238E27FC236}">
                  <a16:creationId xmlns:a16="http://schemas.microsoft.com/office/drawing/2014/main" id="{CACF2699-97E9-984B-3B03-B6304E115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88AD2F49-59E7-FF49-F8B2-104AC195D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6" name="!!Group 4D">
            <a:extLst>
              <a:ext uri="{FF2B5EF4-FFF2-40B4-BE49-F238E27FC236}">
                <a16:creationId xmlns:a16="http://schemas.microsoft.com/office/drawing/2014/main" id="{5930E528-CCD4-0250-E773-EDCB6DE946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37008" y="3486079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07" name="Freeform 6">
              <a:extLst>
                <a:ext uri="{FF2B5EF4-FFF2-40B4-BE49-F238E27FC236}">
                  <a16:creationId xmlns:a16="http://schemas.microsoft.com/office/drawing/2014/main" id="{24311462-AE58-A501-0B91-631B029CB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8" name="Freeform 5">
              <a:extLst>
                <a:ext uri="{FF2B5EF4-FFF2-40B4-BE49-F238E27FC236}">
                  <a16:creationId xmlns:a16="http://schemas.microsoft.com/office/drawing/2014/main" id="{D5CE6C6F-F245-537E-F953-D1378D5A6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9" name="!!Group 4C">
            <a:extLst>
              <a:ext uri="{FF2B5EF4-FFF2-40B4-BE49-F238E27FC236}">
                <a16:creationId xmlns:a16="http://schemas.microsoft.com/office/drawing/2014/main" id="{6926FE9D-B403-41DF-01F3-51F059A39F0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45535" y="3486079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10" name="Freeform 6">
              <a:extLst>
                <a:ext uri="{FF2B5EF4-FFF2-40B4-BE49-F238E27FC236}">
                  <a16:creationId xmlns:a16="http://schemas.microsoft.com/office/drawing/2014/main" id="{8079AC80-8761-B91B-430F-33E94F924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1" name="Freeform 5">
              <a:extLst>
                <a:ext uri="{FF2B5EF4-FFF2-40B4-BE49-F238E27FC236}">
                  <a16:creationId xmlns:a16="http://schemas.microsoft.com/office/drawing/2014/main" id="{8995C47A-8B2C-AF5D-C711-9F7143754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3" name="!!Group 4B">
            <a:extLst>
              <a:ext uri="{FF2B5EF4-FFF2-40B4-BE49-F238E27FC236}">
                <a16:creationId xmlns:a16="http://schemas.microsoft.com/office/drawing/2014/main" id="{86E88D58-DBCD-715B-280C-338A6FB16BB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06843" y="3486079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14" name="Freeform 6">
              <a:extLst>
                <a:ext uri="{FF2B5EF4-FFF2-40B4-BE49-F238E27FC236}">
                  <a16:creationId xmlns:a16="http://schemas.microsoft.com/office/drawing/2014/main" id="{239C0EA9-E56D-31B6-58AC-443AD8912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" name="Freeform 5">
              <a:extLst>
                <a:ext uri="{FF2B5EF4-FFF2-40B4-BE49-F238E27FC236}">
                  <a16:creationId xmlns:a16="http://schemas.microsoft.com/office/drawing/2014/main" id="{4BCD39C7-3C0D-CDDE-66AD-BC2FD764F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6" name="!!Group 4A">
            <a:extLst>
              <a:ext uri="{FF2B5EF4-FFF2-40B4-BE49-F238E27FC236}">
                <a16:creationId xmlns:a16="http://schemas.microsoft.com/office/drawing/2014/main" id="{DA9A307C-94AF-FED7-AA41-01314A569FE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15370" y="3486079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17" name="Freeform 6">
              <a:extLst>
                <a:ext uri="{FF2B5EF4-FFF2-40B4-BE49-F238E27FC236}">
                  <a16:creationId xmlns:a16="http://schemas.microsoft.com/office/drawing/2014/main" id="{1A7E65CA-D18B-45B4-4AA6-951DA8FA6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" name="Freeform 5">
              <a:extLst>
                <a:ext uri="{FF2B5EF4-FFF2-40B4-BE49-F238E27FC236}">
                  <a16:creationId xmlns:a16="http://schemas.microsoft.com/office/drawing/2014/main" id="{C45E456E-BA93-1B41-5B4F-4A511F34E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!!Group 5B">
            <a:extLst>
              <a:ext uri="{FF2B5EF4-FFF2-40B4-BE49-F238E27FC236}">
                <a16:creationId xmlns:a16="http://schemas.microsoft.com/office/drawing/2014/main" id="{4AB9772B-88FF-1ABA-A8AA-D50F2AF0D57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37008" y="3824180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20" name="Freeform 6">
              <a:extLst>
                <a:ext uri="{FF2B5EF4-FFF2-40B4-BE49-F238E27FC236}">
                  <a16:creationId xmlns:a16="http://schemas.microsoft.com/office/drawing/2014/main" id="{FE5379D2-8A12-A0A1-F13C-305E2D057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" name="Freeform 5">
              <a:extLst>
                <a:ext uri="{FF2B5EF4-FFF2-40B4-BE49-F238E27FC236}">
                  <a16:creationId xmlns:a16="http://schemas.microsoft.com/office/drawing/2014/main" id="{171732F9-B335-B0C5-BDDC-ABD96C66E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3" name="!!Group 5A">
            <a:extLst>
              <a:ext uri="{FF2B5EF4-FFF2-40B4-BE49-F238E27FC236}">
                <a16:creationId xmlns:a16="http://schemas.microsoft.com/office/drawing/2014/main" id="{02CF796E-3069-DA64-7174-8A8EBB7EEED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45535" y="3824180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24" name="Freeform 6">
              <a:extLst>
                <a:ext uri="{FF2B5EF4-FFF2-40B4-BE49-F238E27FC236}">
                  <a16:creationId xmlns:a16="http://schemas.microsoft.com/office/drawing/2014/main" id="{9BDA0831-3E10-202A-5549-E0AF4DF50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" name="Freeform 5">
              <a:extLst>
                <a:ext uri="{FF2B5EF4-FFF2-40B4-BE49-F238E27FC236}">
                  <a16:creationId xmlns:a16="http://schemas.microsoft.com/office/drawing/2014/main" id="{73D53E0E-0D68-5B26-5B7C-41B8FC563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6" name="!!Group 5D">
            <a:extLst>
              <a:ext uri="{FF2B5EF4-FFF2-40B4-BE49-F238E27FC236}">
                <a16:creationId xmlns:a16="http://schemas.microsoft.com/office/drawing/2014/main" id="{09AC1F9F-EAE9-8D60-3C44-9D381A9A1DE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06843" y="3824180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A75C5A2F-0A00-CFE0-2BF2-B2EF03173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" name="Freeform 5">
              <a:extLst>
                <a:ext uri="{FF2B5EF4-FFF2-40B4-BE49-F238E27FC236}">
                  <a16:creationId xmlns:a16="http://schemas.microsoft.com/office/drawing/2014/main" id="{EDF43CAF-6651-66EE-C7A0-A55BF1C0B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9" name="!!Group 5C">
            <a:extLst>
              <a:ext uri="{FF2B5EF4-FFF2-40B4-BE49-F238E27FC236}">
                <a16:creationId xmlns:a16="http://schemas.microsoft.com/office/drawing/2014/main" id="{8EC7817A-DCBC-A7F9-82AF-DE17BECDA7D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15370" y="3824180"/>
            <a:ext cx="127998" cy="127998"/>
            <a:chOff x="1728" y="633"/>
            <a:chExt cx="287" cy="287"/>
          </a:xfrm>
          <a:solidFill>
            <a:schemeClr val="bg2">
              <a:lumMod val="50000"/>
            </a:schemeClr>
          </a:solidFill>
        </p:grpSpPr>
        <p:sp>
          <p:nvSpPr>
            <p:cNvPr id="130" name="Freeform 6">
              <a:extLst>
                <a:ext uri="{FF2B5EF4-FFF2-40B4-BE49-F238E27FC236}">
                  <a16:creationId xmlns:a16="http://schemas.microsoft.com/office/drawing/2014/main" id="{99057F35-E373-29F4-8173-8C86453E7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" y="633"/>
              <a:ext cx="287" cy="287"/>
            </a:xfrm>
            <a:prstGeom prst="arc">
              <a:avLst>
                <a:gd name="adj1" fmla="val 21174248"/>
                <a:gd name="adj2" fmla="val 18729420"/>
              </a:avLst>
            </a:pr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" name="Freeform 5">
              <a:extLst>
                <a:ext uri="{FF2B5EF4-FFF2-40B4-BE49-F238E27FC236}">
                  <a16:creationId xmlns:a16="http://schemas.microsoft.com/office/drawing/2014/main" id="{F36982FF-B1B5-E19A-0977-F4E7C041D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" y="683"/>
              <a:ext cx="210" cy="157"/>
            </a:xfrm>
            <a:custGeom>
              <a:avLst/>
              <a:gdLst>
                <a:gd name="T0" fmla="*/ 0 w 979"/>
                <a:gd name="T1" fmla="*/ 246 h 657"/>
                <a:gd name="T2" fmla="*/ 377 w 979"/>
                <a:gd name="T3" fmla="*/ 657 h 657"/>
                <a:gd name="T4" fmla="*/ 979 w 979"/>
                <a:gd name="T5" fmla="*/ 0 h 657"/>
                <a:gd name="connsiteX0" fmla="*/ 0 w 12427"/>
                <a:gd name="connsiteY0" fmla="*/ 7607 h 13863"/>
                <a:gd name="connsiteX1" fmla="*/ 3851 w 12427"/>
                <a:gd name="connsiteY1" fmla="*/ 13863 h 13863"/>
                <a:gd name="connsiteX2" fmla="*/ 12427 w 12427"/>
                <a:gd name="connsiteY2" fmla="*/ 0 h 1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27" h="13863">
                  <a:moveTo>
                    <a:pt x="0" y="7607"/>
                  </a:moveTo>
                  <a:lnTo>
                    <a:pt x="3851" y="13863"/>
                  </a:lnTo>
                  <a:lnTo>
                    <a:pt x="12427" y="0"/>
                  </a:lnTo>
                </a:path>
              </a:pathLst>
            </a:custGeom>
            <a:grpFill/>
            <a:ln w="10160" cap="rnd">
              <a:solidFill>
                <a:srgbClr val="5FCD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88B5168B-4B5B-D373-8993-508D53E24442}"/>
              </a:ext>
            </a:extLst>
          </p:cNvPr>
          <p:cNvSpPr/>
          <p:nvPr/>
        </p:nvSpPr>
        <p:spPr>
          <a:xfrm>
            <a:off x="4318561" y="2920505"/>
            <a:ext cx="5400001" cy="324000"/>
          </a:xfrm>
          <a:prstGeom prst="roundRect">
            <a:avLst>
              <a:gd name="adj" fmla="val 26978"/>
            </a:avLst>
          </a:prstGeom>
          <a:solidFill>
            <a:schemeClr val="bg2">
              <a:lumMod val="50000"/>
              <a:alpha val="0"/>
            </a:schemeClr>
          </a:solidFill>
          <a:ln w="6350">
            <a:solidFill>
              <a:srgbClr val="5FCDB8">
                <a:alpha val="0"/>
              </a:srgbClr>
            </a:solidFill>
          </a:ln>
          <a:effectLst>
            <a:outerShdw blurRad="317500" algn="ctr" rotWithShape="0">
              <a:srgbClr val="5FCDB8">
                <a:alpha val="67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F3C3D9A1-A2BE-7B28-0413-E0E21A50A376}"/>
              </a:ext>
            </a:extLst>
          </p:cNvPr>
          <p:cNvSpPr/>
          <p:nvPr/>
        </p:nvSpPr>
        <p:spPr>
          <a:xfrm>
            <a:off x="6793271" y="4126374"/>
            <a:ext cx="450734" cy="210478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Post</a:t>
            </a:r>
          </a:p>
        </p:txBody>
      </p:sp>
      <p:sp>
        <p:nvSpPr>
          <p:cNvPr id="37" name="Rechteck: abgerundete Ecken 36">
            <a:extLst>
              <a:ext uri="{FF2B5EF4-FFF2-40B4-BE49-F238E27FC236}">
                <a16:creationId xmlns:a16="http://schemas.microsoft.com/office/drawing/2014/main" id="{00C0876D-6AD9-FE9C-F200-11355C22C1C9}"/>
              </a:ext>
            </a:extLst>
          </p:cNvPr>
          <p:cNvSpPr/>
          <p:nvPr/>
        </p:nvSpPr>
        <p:spPr>
          <a:xfrm>
            <a:off x="6686501" y="3446316"/>
            <a:ext cx="664273" cy="210478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Monitor</a:t>
            </a:r>
          </a:p>
        </p:txBody>
      </p:sp>
      <p:sp>
        <p:nvSpPr>
          <p:cNvPr id="51" name="Rechteck: abgerundete Ecken 50">
            <a:extLst>
              <a:ext uri="{FF2B5EF4-FFF2-40B4-BE49-F238E27FC236}">
                <a16:creationId xmlns:a16="http://schemas.microsoft.com/office/drawing/2014/main" id="{96A22468-F71A-2CFF-87B4-D2F8333C895F}"/>
              </a:ext>
            </a:extLst>
          </p:cNvPr>
          <p:cNvSpPr/>
          <p:nvPr/>
        </p:nvSpPr>
        <p:spPr>
          <a:xfrm>
            <a:off x="6631539" y="3783710"/>
            <a:ext cx="774044" cy="210478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sp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Reconcile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5203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3218 L 3.33333E-6 2.59259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9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6000" fill="hold"/>
                                        <p:tgtEl>
                                          <p:spTgt spid="2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21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4F30A-AC39-D945-E0B8-9580BC61D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!!Street">
            <a:extLst>
              <a:ext uri="{FF2B5EF4-FFF2-40B4-BE49-F238E27FC236}">
                <a16:creationId xmlns:a16="http://schemas.microsoft.com/office/drawing/2014/main" id="{784624E8-B385-D199-2F8A-FB28B0973951}"/>
              </a:ext>
            </a:extLst>
          </p:cNvPr>
          <p:cNvGrpSpPr/>
          <p:nvPr/>
        </p:nvGrpSpPr>
        <p:grpSpPr>
          <a:xfrm>
            <a:off x="2548331" y="1986460"/>
            <a:ext cx="8873452" cy="684238"/>
            <a:chOff x="2548331" y="3419604"/>
            <a:chExt cx="8873452" cy="684238"/>
          </a:xfrm>
        </p:grpSpPr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1A5D4BCA-7081-F2D1-BC94-25C9F117EEB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3419604"/>
              <a:ext cx="8873452" cy="684238"/>
            </a:xfrm>
            <a:custGeom>
              <a:avLst/>
              <a:gdLst>
                <a:gd name="csX0" fmla="*/ 8325321 w 8873452"/>
                <a:gd name="csY0" fmla="*/ 97 h 684238"/>
                <a:gd name="csX1" fmla="*/ 8300625 w 8873452"/>
                <a:gd name="csY1" fmla="*/ 97 h 684238"/>
                <a:gd name="csX2" fmla="*/ 7004389 w 8873452"/>
                <a:gd name="csY2" fmla="*/ 97 h 684238"/>
                <a:gd name="csX3" fmla="*/ 6982482 w 8873452"/>
                <a:gd name="csY3" fmla="*/ 97 h 684238"/>
                <a:gd name="csX4" fmla="*/ 6979693 w 8873452"/>
                <a:gd name="csY4" fmla="*/ 97 h 684238"/>
                <a:gd name="csX5" fmla="*/ 5752245 w 8873452"/>
                <a:gd name="csY5" fmla="*/ 97 h 684238"/>
                <a:gd name="csX6" fmla="*/ 5661550 w 8873452"/>
                <a:gd name="csY6" fmla="*/ 97 h 684238"/>
                <a:gd name="csX7" fmla="*/ 4431820 w 8873452"/>
                <a:gd name="csY7" fmla="*/ 97 h 684238"/>
                <a:gd name="csX8" fmla="*/ 4431313 w 8873452"/>
                <a:gd name="csY8" fmla="*/ 97 h 684238"/>
                <a:gd name="csX9" fmla="*/ 3110888 w 8873452"/>
                <a:gd name="csY9" fmla="*/ 97 h 684238"/>
                <a:gd name="csX10" fmla="*/ 3099191 w 8873452"/>
                <a:gd name="csY10" fmla="*/ 1168 h 684238"/>
                <a:gd name="csX11" fmla="*/ 3088981 w 8873452"/>
                <a:gd name="csY11" fmla="*/ 97 h 684238"/>
                <a:gd name="csX12" fmla="*/ 1858744 w 8873452"/>
                <a:gd name="csY12" fmla="*/ 97 h 684238"/>
                <a:gd name="csX13" fmla="*/ 1768049 w 8873452"/>
                <a:gd name="csY13" fmla="*/ 97 h 684238"/>
                <a:gd name="csX14" fmla="*/ 537812 w 8873452"/>
                <a:gd name="csY14" fmla="*/ 97 h 684238"/>
                <a:gd name="csX15" fmla="*/ 453868 w 8873452"/>
                <a:gd name="csY15" fmla="*/ 19243 h 684238"/>
                <a:gd name="csX16" fmla="*/ 55204 w 8873452"/>
                <a:gd name="csY16" fmla="*/ 246340 h 684238"/>
                <a:gd name="csX17" fmla="*/ 61340 w 8873452"/>
                <a:gd name="csY17" fmla="*/ 434306 h 684238"/>
                <a:gd name="csX18" fmla="*/ 449964 w 8873452"/>
                <a:gd name="csY18" fmla="*/ 660284 h 684238"/>
                <a:gd name="csX19" fmla="*/ 551059 w 8873452"/>
                <a:gd name="csY19" fmla="*/ 684042 h 684238"/>
                <a:gd name="csX20" fmla="*/ 1781296 w 8873452"/>
                <a:gd name="csY20" fmla="*/ 684042 h 684238"/>
                <a:gd name="csX21" fmla="*/ 1866135 w 8873452"/>
                <a:gd name="csY21" fmla="*/ 684042 h 684238"/>
                <a:gd name="csX22" fmla="*/ 3096372 w 8873452"/>
                <a:gd name="csY22" fmla="*/ 684042 h 684238"/>
                <a:gd name="csX23" fmla="*/ 3111514 w 8873452"/>
                <a:gd name="csY23" fmla="*/ 682848 h 684238"/>
                <a:gd name="csX24" fmla="*/ 3124135 w 8873452"/>
                <a:gd name="csY24" fmla="*/ 684042 h 684238"/>
                <a:gd name="csX25" fmla="*/ 4439211 w 8873452"/>
                <a:gd name="csY25" fmla="*/ 684042 h 684238"/>
                <a:gd name="csX26" fmla="*/ 4442128 w 8873452"/>
                <a:gd name="csY26" fmla="*/ 683812 h 684238"/>
                <a:gd name="csX27" fmla="*/ 4444560 w 8873452"/>
                <a:gd name="csY27" fmla="*/ 684042 h 684238"/>
                <a:gd name="csX28" fmla="*/ 5674797 w 8873452"/>
                <a:gd name="csY28" fmla="*/ 684042 h 684238"/>
                <a:gd name="csX29" fmla="*/ 5759636 w 8873452"/>
                <a:gd name="csY29" fmla="*/ 684042 h 684238"/>
                <a:gd name="csX30" fmla="*/ 6989873 w 8873452"/>
                <a:gd name="csY30" fmla="*/ 684042 h 684238"/>
                <a:gd name="csX31" fmla="*/ 6991547 w 8873452"/>
                <a:gd name="csY31" fmla="*/ 683910 h 684238"/>
                <a:gd name="csX32" fmla="*/ 6992940 w 8873452"/>
                <a:gd name="csY32" fmla="*/ 684042 h 684238"/>
                <a:gd name="csX33" fmla="*/ 7017634 w 8873452"/>
                <a:gd name="csY33" fmla="*/ 684042 h 684238"/>
                <a:gd name="csX34" fmla="*/ 7017636 w 8873452"/>
                <a:gd name="csY34" fmla="*/ 684042 h 684238"/>
                <a:gd name="csX35" fmla="*/ 8332712 w 8873452"/>
                <a:gd name="csY35" fmla="*/ 684042 h 684238"/>
                <a:gd name="csX36" fmla="*/ 8419584 w 8873452"/>
                <a:gd name="csY36" fmla="*/ 665036 h 684238"/>
                <a:gd name="csX37" fmla="*/ 8818248 w 8873452"/>
                <a:gd name="csY37" fmla="*/ 437939 h 684238"/>
                <a:gd name="csX38" fmla="*/ 8812113 w 8873452"/>
                <a:gd name="csY38" fmla="*/ 249973 h 684238"/>
                <a:gd name="csX39" fmla="*/ 8423488 w 8873452"/>
                <a:gd name="csY39" fmla="*/ 23995 h 684238"/>
                <a:gd name="csX40" fmla="*/ 8325321 w 8873452"/>
                <a:gd name="csY40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8873452" h="684238">
                  <a:moveTo>
                    <a:pt x="8325321" y="97"/>
                  </a:moveTo>
                  <a:lnTo>
                    <a:pt x="8300625" y="97"/>
                  </a:lnTo>
                  <a:lnTo>
                    <a:pt x="7004389" y="97"/>
                  </a:lnTo>
                  <a:lnTo>
                    <a:pt x="6982482" y="97"/>
                  </a:lnTo>
                  <a:lnTo>
                    <a:pt x="6979693" y="97"/>
                  </a:lnTo>
                  <a:lnTo>
                    <a:pt x="5752245" y="97"/>
                  </a:lnTo>
                  <a:lnTo>
                    <a:pt x="5661550" y="97"/>
                  </a:lnTo>
                  <a:lnTo>
                    <a:pt x="4431820" y="97"/>
                  </a:lnTo>
                  <a:lnTo>
                    <a:pt x="4431313" y="97"/>
                  </a:lnTo>
                  <a:lnTo>
                    <a:pt x="3110888" y="97"/>
                  </a:lnTo>
                  <a:lnTo>
                    <a:pt x="3099191" y="1168"/>
                  </a:lnTo>
                  <a:lnTo>
                    <a:pt x="3088981" y="97"/>
                  </a:lnTo>
                  <a:lnTo>
                    <a:pt x="1858744" y="97"/>
                  </a:lnTo>
                  <a:lnTo>
                    <a:pt x="1768049" y="97"/>
                  </a:lnTo>
                  <a:lnTo>
                    <a:pt x="537812" y="97"/>
                  </a:lnTo>
                  <a:cubicBezTo>
                    <a:pt x="508111" y="-741"/>
                    <a:pt x="478410" y="5268"/>
                    <a:pt x="453868" y="19243"/>
                  </a:cubicBezTo>
                  <a:lnTo>
                    <a:pt x="55204" y="246340"/>
                  </a:lnTo>
                  <a:cubicBezTo>
                    <a:pt x="-24696" y="291759"/>
                    <a:pt x="-13680" y="390703"/>
                    <a:pt x="61340" y="434306"/>
                  </a:cubicBezTo>
                  <a:lnTo>
                    <a:pt x="449964" y="660284"/>
                  </a:lnTo>
                  <a:cubicBezTo>
                    <a:pt x="478968" y="677054"/>
                    <a:pt x="515501" y="685579"/>
                    <a:pt x="551059" y="684042"/>
                  </a:cubicBezTo>
                  <a:lnTo>
                    <a:pt x="1781296" y="684042"/>
                  </a:lnTo>
                  <a:lnTo>
                    <a:pt x="1866135" y="684042"/>
                  </a:lnTo>
                  <a:lnTo>
                    <a:pt x="3096372" y="684042"/>
                  </a:lnTo>
                  <a:lnTo>
                    <a:pt x="3111514" y="682848"/>
                  </a:lnTo>
                  <a:lnTo>
                    <a:pt x="3124135" y="684042"/>
                  </a:lnTo>
                  <a:lnTo>
                    <a:pt x="4439211" y="684042"/>
                  </a:lnTo>
                  <a:lnTo>
                    <a:pt x="4442128" y="683812"/>
                  </a:lnTo>
                  <a:lnTo>
                    <a:pt x="4444560" y="684042"/>
                  </a:lnTo>
                  <a:lnTo>
                    <a:pt x="5674797" y="684042"/>
                  </a:lnTo>
                  <a:lnTo>
                    <a:pt x="5759636" y="684042"/>
                  </a:lnTo>
                  <a:lnTo>
                    <a:pt x="6989873" y="684042"/>
                  </a:lnTo>
                  <a:lnTo>
                    <a:pt x="6991547" y="683910"/>
                  </a:lnTo>
                  <a:lnTo>
                    <a:pt x="6992940" y="684042"/>
                  </a:lnTo>
                  <a:lnTo>
                    <a:pt x="7017634" y="684042"/>
                  </a:lnTo>
                  <a:lnTo>
                    <a:pt x="7017636" y="684042"/>
                  </a:lnTo>
                  <a:lnTo>
                    <a:pt x="8332712" y="684042"/>
                  </a:lnTo>
                  <a:cubicBezTo>
                    <a:pt x="8363389" y="685439"/>
                    <a:pt x="8394206" y="679430"/>
                    <a:pt x="8419584" y="665036"/>
                  </a:cubicBezTo>
                  <a:lnTo>
                    <a:pt x="8818248" y="437939"/>
                  </a:lnTo>
                  <a:cubicBezTo>
                    <a:pt x="8898148" y="392380"/>
                    <a:pt x="8887132" y="293576"/>
                    <a:pt x="8812113" y="249973"/>
                  </a:cubicBezTo>
                  <a:lnTo>
                    <a:pt x="8423488" y="23995"/>
                  </a:lnTo>
                  <a:cubicBezTo>
                    <a:pt x="8395321" y="7644"/>
                    <a:pt x="8359903" y="-1021"/>
                    <a:pt x="8325321" y="97"/>
                  </a:cubicBezTo>
                  <a:close/>
                </a:path>
              </a:pathLst>
            </a:custGeom>
            <a:solidFill>
              <a:schemeClr val="bg1">
                <a:alpha val="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69C95192-1FD9-A851-921D-44A5574950A3}"/>
                </a:ext>
              </a:extLst>
            </p:cNvPr>
            <p:cNvGrpSpPr/>
            <p:nvPr/>
          </p:nvGrpSpPr>
          <p:grpSpPr>
            <a:xfrm>
              <a:off x="3223102" y="3744677"/>
              <a:ext cx="7548606" cy="0"/>
              <a:chOff x="3155574" y="3092450"/>
              <a:chExt cx="7548606" cy="0"/>
            </a:xfrm>
          </p:grpSpPr>
          <p:cxnSp>
            <p:nvCxnSpPr>
              <p:cNvPr id="35" name="Gerader Verbinder 34">
                <a:extLst>
                  <a:ext uri="{FF2B5EF4-FFF2-40B4-BE49-F238E27FC236}">
                    <a16:creationId xmlns:a16="http://schemas.microsoft.com/office/drawing/2014/main" id="{D3FD36BD-6D2F-EC48-7939-D0B548ABA13E}"/>
                  </a:ext>
                </a:extLst>
              </p:cNvPr>
              <p:cNvCxnSpPr/>
              <p:nvPr/>
            </p:nvCxnSpPr>
            <p:spPr>
              <a:xfrm>
                <a:off x="3155574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Gerader Verbinder 35">
                <a:extLst>
                  <a:ext uri="{FF2B5EF4-FFF2-40B4-BE49-F238E27FC236}">
                    <a16:creationId xmlns:a16="http://schemas.microsoft.com/office/drawing/2014/main" id="{757B66BA-92FD-5C6E-F135-37CACD7BBA0C}"/>
                  </a:ext>
                </a:extLst>
              </p:cNvPr>
              <p:cNvCxnSpPr/>
              <p:nvPr/>
            </p:nvCxnSpPr>
            <p:spPr>
              <a:xfrm>
                <a:off x="406315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Gerader Verbinder 36">
                <a:extLst>
                  <a:ext uri="{FF2B5EF4-FFF2-40B4-BE49-F238E27FC236}">
                    <a16:creationId xmlns:a16="http://schemas.microsoft.com/office/drawing/2014/main" id="{A61815DE-9A4C-5E19-1B40-B66DCECBEB99}"/>
                  </a:ext>
                </a:extLst>
              </p:cNvPr>
              <p:cNvCxnSpPr/>
              <p:nvPr/>
            </p:nvCxnSpPr>
            <p:spPr>
              <a:xfrm>
                <a:off x="4970726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r Verbinder 37">
                <a:extLst>
                  <a:ext uri="{FF2B5EF4-FFF2-40B4-BE49-F238E27FC236}">
                    <a16:creationId xmlns:a16="http://schemas.microsoft.com/office/drawing/2014/main" id="{01A48805-0803-A5B4-F85D-CF1B4D62B537}"/>
                  </a:ext>
                </a:extLst>
              </p:cNvPr>
              <p:cNvCxnSpPr/>
              <p:nvPr/>
            </p:nvCxnSpPr>
            <p:spPr>
              <a:xfrm>
                <a:off x="5878302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r Verbinder 38">
                <a:extLst>
                  <a:ext uri="{FF2B5EF4-FFF2-40B4-BE49-F238E27FC236}">
                    <a16:creationId xmlns:a16="http://schemas.microsoft.com/office/drawing/2014/main" id="{92899558-11AB-F3F4-6365-43E7CC5CDA5E}"/>
                  </a:ext>
                </a:extLst>
              </p:cNvPr>
              <p:cNvCxnSpPr/>
              <p:nvPr/>
            </p:nvCxnSpPr>
            <p:spPr>
              <a:xfrm>
                <a:off x="6785878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Gerader Verbinder 39">
                <a:extLst>
                  <a:ext uri="{FF2B5EF4-FFF2-40B4-BE49-F238E27FC236}">
                    <a16:creationId xmlns:a16="http://schemas.microsoft.com/office/drawing/2014/main" id="{725DA194-9BBA-0F9F-D634-B217996648D2}"/>
                  </a:ext>
                </a:extLst>
              </p:cNvPr>
              <p:cNvCxnSpPr/>
              <p:nvPr/>
            </p:nvCxnSpPr>
            <p:spPr>
              <a:xfrm>
                <a:off x="7693454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r Verbinder 40">
                <a:extLst>
                  <a:ext uri="{FF2B5EF4-FFF2-40B4-BE49-F238E27FC236}">
                    <a16:creationId xmlns:a16="http://schemas.microsoft.com/office/drawing/2014/main" id="{9BC9277C-F49A-0E3B-7E67-06D7C0064F4D}"/>
                  </a:ext>
                </a:extLst>
              </p:cNvPr>
              <p:cNvCxnSpPr/>
              <p:nvPr/>
            </p:nvCxnSpPr>
            <p:spPr>
              <a:xfrm>
                <a:off x="860103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Gerader Verbinder 41">
                <a:extLst>
                  <a:ext uri="{FF2B5EF4-FFF2-40B4-BE49-F238E27FC236}">
                    <a16:creationId xmlns:a16="http://schemas.microsoft.com/office/drawing/2014/main" id="{08704C1C-53A0-6332-AC20-8FED84B8C128}"/>
                  </a:ext>
                </a:extLst>
              </p:cNvPr>
              <p:cNvCxnSpPr/>
              <p:nvPr/>
            </p:nvCxnSpPr>
            <p:spPr>
              <a:xfrm>
                <a:off x="9508606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Gerader Verbinder 42">
                <a:extLst>
                  <a:ext uri="{FF2B5EF4-FFF2-40B4-BE49-F238E27FC236}">
                    <a16:creationId xmlns:a16="http://schemas.microsoft.com/office/drawing/2014/main" id="{C7A18091-5245-D6BD-A377-9B32DA66CA92}"/>
                  </a:ext>
                </a:extLst>
              </p:cNvPr>
              <p:cNvCxnSpPr/>
              <p:nvPr/>
            </p:nvCxnSpPr>
            <p:spPr>
              <a:xfrm>
                <a:off x="10416180" y="3092450"/>
                <a:ext cx="288000" cy="0"/>
              </a:xfrm>
              <a:prstGeom prst="line">
                <a:avLst/>
              </a:prstGeom>
              <a:ln w="15875" cap="rnd">
                <a:solidFill>
                  <a:schemeClr val="bg1">
                    <a:alpha val="49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42" name="!!LTopt_01_Green">
            <a:extLst>
              <a:ext uri="{FF2B5EF4-FFF2-40B4-BE49-F238E27FC236}">
                <a16:creationId xmlns:a16="http://schemas.microsoft.com/office/drawing/2014/main" id="{116AEE60-C343-C817-7C29-F02228201E23}"/>
              </a:ext>
            </a:extLst>
          </p:cNvPr>
          <p:cNvCxnSpPr>
            <a:cxnSpLocks/>
          </p:cNvCxnSpPr>
          <p:nvPr/>
        </p:nvCxnSpPr>
        <p:spPr>
          <a:xfrm>
            <a:off x="4412588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!!LTopt_02_Green">
            <a:extLst>
              <a:ext uri="{FF2B5EF4-FFF2-40B4-BE49-F238E27FC236}">
                <a16:creationId xmlns:a16="http://schemas.microsoft.com/office/drawing/2014/main" id="{007FE92A-6A72-0AB0-2E64-DA0AEC0C047E}"/>
              </a:ext>
            </a:extLst>
          </p:cNvPr>
          <p:cNvCxnSpPr>
            <a:cxnSpLocks/>
          </p:cNvCxnSpPr>
          <p:nvPr/>
        </p:nvCxnSpPr>
        <p:spPr>
          <a:xfrm>
            <a:off x="5702400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!!LTopt_03_Green">
            <a:extLst>
              <a:ext uri="{FF2B5EF4-FFF2-40B4-BE49-F238E27FC236}">
                <a16:creationId xmlns:a16="http://schemas.microsoft.com/office/drawing/2014/main" id="{0BA0E134-1FFE-49EC-C4C0-DBF99C890B0A}"/>
              </a:ext>
            </a:extLst>
          </p:cNvPr>
          <p:cNvCxnSpPr>
            <a:cxnSpLocks/>
          </p:cNvCxnSpPr>
          <p:nvPr/>
        </p:nvCxnSpPr>
        <p:spPr>
          <a:xfrm>
            <a:off x="8282024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!!LTopt_04_Green">
            <a:extLst>
              <a:ext uri="{FF2B5EF4-FFF2-40B4-BE49-F238E27FC236}">
                <a16:creationId xmlns:a16="http://schemas.microsoft.com/office/drawing/2014/main" id="{C58ECE77-FF8D-8210-DFB3-EBA79B9A9283}"/>
              </a:ext>
            </a:extLst>
          </p:cNvPr>
          <p:cNvCxnSpPr>
            <a:cxnSpLocks/>
          </p:cNvCxnSpPr>
          <p:nvPr/>
        </p:nvCxnSpPr>
        <p:spPr>
          <a:xfrm>
            <a:off x="9571836" y="2679700"/>
            <a:ext cx="0" cy="252000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!!LBot_03_Green">
            <a:extLst>
              <a:ext uri="{FF2B5EF4-FFF2-40B4-BE49-F238E27FC236}">
                <a16:creationId xmlns:a16="http://schemas.microsoft.com/office/drawing/2014/main" id="{3AF9DD79-04F8-D6FD-490F-07BEE5603A11}"/>
              </a:ext>
            </a:extLst>
          </p:cNvPr>
          <p:cNvCxnSpPr>
            <a:cxnSpLocks/>
          </p:cNvCxnSpPr>
          <p:nvPr/>
        </p:nvCxnSpPr>
        <p:spPr>
          <a:xfrm flipV="1">
            <a:off x="8282024" y="343468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!!LBot_04_Green">
            <a:extLst>
              <a:ext uri="{FF2B5EF4-FFF2-40B4-BE49-F238E27FC236}">
                <a16:creationId xmlns:a16="http://schemas.microsoft.com/office/drawing/2014/main" id="{A3F16F07-59CF-5BB2-0FE4-AE49931DBB9D}"/>
              </a:ext>
            </a:extLst>
          </p:cNvPr>
          <p:cNvCxnSpPr>
            <a:cxnSpLocks/>
          </p:cNvCxnSpPr>
          <p:nvPr/>
        </p:nvCxnSpPr>
        <p:spPr>
          <a:xfrm flipV="1">
            <a:off x="9571836" y="343468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!!LBot_02_Green">
            <a:extLst>
              <a:ext uri="{FF2B5EF4-FFF2-40B4-BE49-F238E27FC236}">
                <a16:creationId xmlns:a16="http://schemas.microsoft.com/office/drawing/2014/main" id="{53E8DB42-4189-A7FA-65F0-92A18D8FA81F}"/>
              </a:ext>
            </a:extLst>
          </p:cNvPr>
          <p:cNvCxnSpPr>
            <a:cxnSpLocks/>
          </p:cNvCxnSpPr>
          <p:nvPr/>
        </p:nvCxnSpPr>
        <p:spPr>
          <a:xfrm flipH="1" flipV="1">
            <a:off x="5702400" y="343468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!!LBot_01_Green">
            <a:extLst>
              <a:ext uri="{FF2B5EF4-FFF2-40B4-BE49-F238E27FC236}">
                <a16:creationId xmlns:a16="http://schemas.microsoft.com/office/drawing/2014/main" id="{4F4A5AEB-605D-F0D8-FFC8-3FA0111E3301}"/>
              </a:ext>
            </a:extLst>
          </p:cNvPr>
          <p:cNvCxnSpPr>
            <a:cxnSpLocks/>
          </p:cNvCxnSpPr>
          <p:nvPr/>
        </p:nvCxnSpPr>
        <p:spPr>
          <a:xfrm flipH="1" flipV="1">
            <a:off x="4412588" y="3434688"/>
            <a:ext cx="0" cy="440978"/>
          </a:xfrm>
          <a:prstGeom prst="line">
            <a:avLst/>
          </a:prstGeom>
          <a:ln w="12700">
            <a:gradFill>
              <a:gsLst>
                <a:gs pos="0">
                  <a:srgbClr val="5FCDB8"/>
                </a:gs>
                <a:gs pos="100000">
                  <a:srgbClr val="5FCDB8">
                    <a:alpha val="0"/>
                  </a:srgbClr>
                </a:gs>
              </a:gsLst>
              <a:lin ang="16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3" name="Gruppieren 232">
            <a:extLst>
              <a:ext uri="{FF2B5EF4-FFF2-40B4-BE49-F238E27FC236}">
                <a16:creationId xmlns:a16="http://schemas.microsoft.com/office/drawing/2014/main" id="{51C1F3AD-2A35-759A-984F-D3FE5ADB4370}"/>
              </a:ext>
            </a:extLst>
          </p:cNvPr>
          <p:cNvGrpSpPr/>
          <p:nvPr/>
        </p:nvGrpSpPr>
        <p:grpSpPr>
          <a:xfrm>
            <a:off x="4412588" y="2917500"/>
            <a:ext cx="5159248" cy="531305"/>
            <a:chOff x="4412588" y="2649434"/>
            <a:chExt cx="5159248" cy="432000"/>
          </a:xfrm>
        </p:grpSpPr>
        <p:cxnSp>
          <p:nvCxnSpPr>
            <p:cNvPr id="234" name="!!greenline_01">
              <a:extLst>
                <a:ext uri="{FF2B5EF4-FFF2-40B4-BE49-F238E27FC236}">
                  <a16:creationId xmlns:a16="http://schemas.microsoft.com/office/drawing/2014/main" id="{B6C7AC49-BACB-2F7D-65A8-81F38D05FC0E}"/>
                </a:ext>
              </a:extLst>
            </p:cNvPr>
            <p:cNvCxnSpPr/>
            <p:nvPr/>
          </p:nvCxnSpPr>
          <p:spPr>
            <a:xfrm>
              <a:off x="4412588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!!greenline_02">
              <a:extLst>
                <a:ext uri="{FF2B5EF4-FFF2-40B4-BE49-F238E27FC236}">
                  <a16:creationId xmlns:a16="http://schemas.microsoft.com/office/drawing/2014/main" id="{756509D8-49FA-2079-09E4-BC6891CB20F2}"/>
                </a:ext>
              </a:extLst>
            </p:cNvPr>
            <p:cNvCxnSpPr/>
            <p:nvPr/>
          </p:nvCxnSpPr>
          <p:spPr>
            <a:xfrm>
              <a:off x="5702400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!!greenline_03">
              <a:extLst>
                <a:ext uri="{FF2B5EF4-FFF2-40B4-BE49-F238E27FC236}">
                  <a16:creationId xmlns:a16="http://schemas.microsoft.com/office/drawing/2014/main" id="{2E3DEC71-ED39-F54D-5ECD-CA6C204BC861}"/>
                </a:ext>
              </a:extLst>
            </p:cNvPr>
            <p:cNvCxnSpPr/>
            <p:nvPr/>
          </p:nvCxnSpPr>
          <p:spPr>
            <a:xfrm>
              <a:off x="8282024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!!greenline_04">
              <a:extLst>
                <a:ext uri="{FF2B5EF4-FFF2-40B4-BE49-F238E27FC236}">
                  <a16:creationId xmlns:a16="http://schemas.microsoft.com/office/drawing/2014/main" id="{3310CCA3-F363-21BA-BB56-3AC84218C118}"/>
                </a:ext>
              </a:extLst>
            </p:cNvPr>
            <p:cNvCxnSpPr/>
            <p:nvPr/>
          </p:nvCxnSpPr>
          <p:spPr>
            <a:xfrm>
              <a:off x="9571836" y="2649434"/>
              <a:ext cx="0" cy="432000"/>
            </a:xfrm>
            <a:prstGeom prst="line">
              <a:avLst/>
            </a:prstGeom>
            <a:ln w="12700">
              <a:solidFill>
                <a:srgbClr val="5FCD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1980BF95-9E51-49E8-7A7E-3B8C5C9068DB}"/>
              </a:ext>
            </a:extLst>
          </p:cNvPr>
          <p:cNvSpPr>
            <a:spLocks/>
          </p:cNvSpPr>
          <p:nvPr/>
        </p:nvSpPr>
        <p:spPr bwMode="auto">
          <a:xfrm flipH="1">
            <a:off x="2548331" y="3875666"/>
            <a:ext cx="8873452" cy="684238"/>
          </a:xfrm>
          <a:custGeom>
            <a:avLst/>
            <a:gdLst>
              <a:gd name="csX0" fmla="*/ 8325321 w 8873452"/>
              <a:gd name="csY0" fmla="*/ 97 h 684238"/>
              <a:gd name="csX1" fmla="*/ 8300625 w 8873452"/>
              <a:gd name="csY1" fmla="*/ 97 h 684238"/>
              <a:gd name="csX2" fmla="*/ 7004389 w 8873452"/>
              <a:gd name="csY2" fmla="*/ 97 h 684238"/>
              <a:gd name="csX3" fmla="*/ 6982482 w 8873452"/>
              <a:gd name="csY3" fmla="*/ 97 h 684238"/>
              <a:gd name="csX4" fmla="*/ 6979693 w 8873452"/>
              <a:gd name="csY4" fmla="*/ 97 h 684238"/>
              <a:gd name="csX5" fmla="*/ 5752245 w 8873452"/>
              <a:gd name="csY5" fmla="*/ 97 h 684238"/>
              <a:gd name="csX6" fmla="*/ 5661550 w 8873452"/>
              <a:gd name="csY6" fmla="*/ 97 h 684238"/>
              <a:gd name="csX7" fmla="*/ 4431820 w 8873452"/>
              <a:gd name="csY7" fmla="*/ 97 h 684238"/>
              <a:gd name="csX8" fmla="*/ 4431313 w 8873452"/>
              <a:gd name="csY8" fmla="*/ 97 h 684238"/>
              <a:gd name="csX9" fmla="*/ 3110888 w 8873452"/>
              <a:gd name="csY9" fmla="*/ 97 h 684238"/>
              <a:gd name="csX10" fmla="*/ 3099191 w 8873452"/>
              <a:gd name="csY10" fmla="*/ 1168 h 684238"/>
              <a:gd name="csX11" fmla="*/ 3088981 w 8873452"/>
              <a:gd name="csY11" fmla="*/ 97 h 684238"/>
              <a:gd name="csX12" fmla="*/ 1858744 w 8873452"/>
              <a:gd name="csY12" fmla="*/ 97 h 684238"/>
              <a:gd name="csX13" fmla="*/ 1768049 w 8873452"/>
              <a:gd name="csY13" fmla="*/ 97 h 684238"/>
              <a:gd name="csX14" fmla="*/ 537812 w 8873452"/>
              <a:gd name="csY14" fmla="*/ 97 h 684238"/>
              <a:gd name="csX15" fmla="*/ 453868 w 8873452"/>
              <a:gd name="csY15" fmla="*/ 19243 h 684238"/>
              <a:gd name="csX16" fmla="*/ 55204 w 8873452"/>
              <a:gd name="csY16" fmla="*/ 246340 h 684238"/>
              <a:gd name="csX17" fmla="*/ 61340 w 8873452"/>
              <a:gd name="csY17" fmla="*/ 434306 h 684238"/>
              <a:gd name="csX18" fmla="*/ 449964 w 8873452"/>
              <a:gd name="csY18" fmla="*/ 660284 h 684238"/>
              <a:gd name="csX19" fmla="*/ 551059 w 8873452"/>
              <a:gd name="csY19" fmla="*/ 684042 h 684238"/>
              <a:gd name="csX20" fmla="*/ 1781296 w 8873452"/>
              <a:gd name="csY20" fmla="*/ 684042 h 684238"/>
              <a:gd name="csX21" fmla="*/ 1866135 w 8873452"/>
              <a:gd name="csY21" fmla="*/ 684042 h 684238"/>
              <a:gd name="csX22" fmla="*/ 3096372 w 8873452"/>
              <a:gd name="csY22" fmla="*/ 684042 h 684238"/>
              <a:gd name="csX23" fmla="*/ 3111514 w 8873452"/>
              <a:gd name="csY23" fmla="*/ 682848 h 684238"/>
              <a:gd name="csX24" fmla="*/ 3124135 w 8873452"/>
              <a:gd name="csY24" fmla="*/ 684042 h 684238"/>
              <a:gd name="csX25" fmla="*/ 4439211 w 8873452"/>
              <a:gd name="csY25" fmla="*/ 684042 h 684238"/>
              <a:gd name="csX26" fmla="*/ 4442128 w 8873452"/>
              <a:gd name="csY26" fmla="*/ 683812 h 684238"/>
              <a:gd name="csX27" fmla="*/ 4444560 w 8873452"/>
              <a:gd name="csY27" fmla="*/ 684042 h 684238"/>
              <a:gd name="csX28" fmla="*/ 5674797 w 8873452"/>
              <a:gd name="csY28" fmla="*/ 684042 h 684238"/>
              <a:gd name="csX29" fmla="*/ 5759636 w 8873452"/>
              <a:gd name="csY29" fmla="*/ 684042 h 684238"/>
              <a:gd name="csX30" fmla="*/ 6989873 w 8873452"/>
              <a:gd name="csY30" fmla="*/ 684042 h 684238"/>
              <a:gd name="csX31" fmla="*/ 6991547 w 8873452"/>
              <a:gd name="csY31" fmla="*/ 683910 h 684238"/>
              <a:gd name="csX32" fmla="*/ 6992940 w 8873452"/>
              <a:gd name="csY32" fmla="*/ 684042 h 684238"/>
              <a:gd name="csX33" fmla="*/ 7017634 w 8873452"/>
              <a:gd name="csY33" fmla="*/ 684042 h 684238"/>
              <a:gd name="csX34" fmla="*/ 7017636 w 8873452"/>
              <a:gd name="csY34" fmla="*/ 684042 h 684238"/>
              <a:gd name="csX35" fmla="*/ 8332712 w 8873452"/>
              <a:gd name="csY35" fmla="*/ 684042 h 684238"/>
              <a:gd name="csX36" fmla="*/ 8419584 w 8873452"/>
              <a:gd name="csY36" fmla="*/ 665036 h 684238"/>
              <a:gd name="csX37" fmla="*/ 8818248 w 8873452"/>
              <a:gd name="csY37" fmla="*/ 437939 h 684238"/>
              <a:gd name="csX38" fmla="*/ 8812113 w 8873452"/>
              <a:gd name="csY38" fmla="*/ 249973 h 684238"/>
              <a:gd name="csX39" fmla="*/ 8423488 w 8873452"/>
              <a:gd name="csY39" fmla="*/ 23995 h 684238"/>
              <a:gd name="csX40" fmla="*/ 8325321 w 8873452"/>
              <a:gd name="csY40" fmla="*/ 97 h 684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873452" h="684238">
                <a:moveTo>
                  <a:pt x="8325321" y="97"/>
                </a:moveTo>
                <a:lnTo>
                  <a:pt x="8300625" y="97"/>
                </a:lnTo>
                <a:lnTo>
                  <a:pt x="7004389" y="97"/>
                </a:lnTo>
                <a:lnTo>
                  <a:pt x="6982482" y="97"/>
                </a:lnTo>
                <a:lnTo>
                  <a:pt x="6979693" y="97"/>
                </a:lnTo>
                <a:lnTo>
                  <a:pt x="5752245" y="97"/>
                </a:lnTo>
                <a:lnTo>
                  <a:pt x="5661550" y="97"/>
                </a:lnTo>
                <a:lnTo>
                  <a:pt x="4431820" y="97"/>
                </a:lnTo>
                <a:lnTo>
                  <a:pt x="4431313" y="97"/>
                </a:lnTo>
                <a:lnTo>
                  <a:pt x="3110888" y="97"/>
                </a:lnTo>
                <a:lnTo>
                  <a:pt x="3099191" y="1168"/>
                </a:lnTo>
                <a:lnTo>
                  <a:pt x="3088981" y="97"/>
                </a:lnTo>
                <a:lnTo>
                  <a:pt x="1858744" y="97"/>
                </a:lnTo>
                <a:lnTo>
                  <a:pt x="1768049" y="97"/>
                </a:lnTo>
                <a:lnTo>
                  <a:pt x="537812" y="97"/>
                </a:lnTo>
                <a:cubicBezTo>
                  <a:pt x="508111" y="-741"/>
                  <a:pt x="478410" y="5268"/>
                  <a:pt x="453868" y="19243"/>
                </a:cubicBezTo>
                <a:lnTo>
                  <a:pt x="55204" y="246340"/>
                </a:lnTo>
                <a:cubicBezTo>
                  <a:pt x="-24696" y="291759"/>
                  <a:pt x="-13680" y="390703"/>
                  <a:pt x="61340" y="434306"/>
                </a:cubicBezTo>
                <a:lnTo>
                  <a:pt x="449964" y="660284"/>
                </a:lnTo>
                <a:cubicBezTo>
                  <a:pt x="478968" y="677054"/>
                  <a:pt x="515501" y="685579"/>
                  <a:pt x="551059" y="684042"/>
                </a:cubicBezTo>
                <a:lnTo>
                  <a:pt x="1781296" y="684042"/>
                </a:lnTo>
                <a:lnTo>
                  <a:pt x="1866135" y="684042"/>
                </a:lnTo>
                <a:lnTo>
                  <a:pt x="3096372" y="684042"/>
                </a:lnTo>
                <a:lnTo>
                  <a:pt x="3111514" y="682848"/>
                </a:lnTo>
                <a:lnTo>
                  <a:pt x="3124135" y="684042"/>
                </a:lnTo>
                <a:lnTo>
                  <a:pt x="4439211" y="684042"/>
                </a:lnTo>
                <a:lnTo>
                  <a:pt x="4442128" y="683812"/>
                </a:lnTo>
                <a:lnTo>
                  <a:pt x="4444560" y="684042"/>
                </a:lnTo>
                <a:lnTo>
                  <a:pt x="5674797" y="684042"/>
                </a:lnTo>
                <a:lnTo>
                  <a:pt x="5759636" y="684042"/>
                </a:lnTo>
                <a:lnTo>
                  <a:pt x="6989873" y="684042"/>
                </a:lnTo>
                <a:lnTo>
                  <a:pt x="6991547" y="683910"/>
                </a:lnTo>
                <a:lnTo>
                  <a:pt x="6992940" y="684042"/>
                </a:lnTo>
                <a:lnTo>
                  <a:pt x="7017634" y="684042"/>
                </a:lnTo>
                <a:lnTo>
                  <a:pt x="7017636" y="684042"/>
                </a:lnTo>
                <a:lnTo>
                  <a:pt x="8332712" y="684042"/>
                </a:lnTo>
                <a:cubicBezTo>
                  <a:pt x="8363389" y="685439"/>
                  <a:pt x="8394206" y="679430"/>
                  <a:pt x="8419584" y="665036"/>
                </a:cubicBezTo>
                <a:lnTo>
                  <a:pt x="8818248" y="437939"/>
                </a:lnTo>
                <a:cubicBezTo>
                  <a:pt x="8898148" y="392380"/>
                  <a:pt x="8887132" y="293576"/>
                  <a:pt x="8812113" y="249973"/>
                </a:cubicBezTo>
                <a:lnTo>
                  <a:pt x="8423488" y="23995"/>
                </a:lnTo>
                <a:cubicBezTo>
                  <a:pt x="8395321" y="7644"/>
                  <a:pt x="8359903" y="-1021"/>
                  <a:pt x="8325321" y="97"/>
                </a:cubicBezTo>
                <a:close/>
              </a:path>
            </a:pathLst>
          </a:custGeom>
          <a:solidFill>
            <a:srgbClr val="5FCDB8">
              <a:alpha val="23000"/>
            </a:srgbClr>
          </a:solidFill>
          <a:ln>
            <a:gradFill>
              <a:gsLst>
                <a:gs pos="53000">
                  <a:srgbClr val="5FCDB8">
                    <a:alpha val="0"/>
                  </a:srgbClr>
                </a:gs>
                <a:gs pos="100000">
                  <a:srgbClr val="5FCDB8"/>
                </a:gs>
              </a:gsLst>
              <a:lin ang="5400000" scaled="1"/>
            </a:gra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496B15FD-A053-8AF8-6D2D-A04B651EEF15}"/>
              </a:ext>
            </a:extLst>
          </p:cNvPr>
          <p:cNvSpPr/>
          <p:nvPr/>
        </p:nvSpPr>
        <p:spPr>
          <a:xfrm>
            <a:off x="467582" y="655242"/>
            <a:ext cx="1125683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Bulk Supply Chain Solutions: SAP S/4HANA SDM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4317BD9F-A59C-56A2-B5B6-DE51D4A4B2D3}"/>
              </a:ext>
            </a:extLst>
          </p:cNvPr>
          <p:cNvSpPr/>
          <p:nvPr/>
        </p:nvSpPr>
        <p:spPr>
          <a:xfrm>
            <a:off x="467583" y="1870928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chemeClr val="bg1"/>
                </a:solidFill>
                <a:latin typeface="+mj-lt"/>
              </a:rPr>
              <a:t>Physical Bulk </a:t>
            </a:r>
            <a:br>
              <a:rPr lang="en-US" sz="1400">
                <a:solidFill>
                  <a:schemeClr val="bg1"/>
                </a:solidFill>
                <a:latin typeface="+mj-lt"/>
              </a:rPr>
            </a:br>
            <a:r>
              <a:rPr lang="en-US" sz="1400">
                <a:solidFill>
                  <a:schemeClr val="bg1"/>
                </a:solidFill>
                <a:latin typeface="+mj-lt"/>
              </a:rPr>
              <a:t>Supply Chain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417746F5-98FF-0578-2D15-9E3857433180}"/>
              </a:ext>
            </a:extLst>
          </p:cNvPr>
          <p:cNvSpPr/>
          <p:nvPr/>
        </p:nvSpPr>
        <p:spPr>
          <a:xfrm>
            <a:off x="467583" y="3924276"/>
            <a:ext cx="1372034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+mj-lt"/>
              </a:rPr>
              <a:t>SAP Business</a:t>
            </a:r>
            <a:br>
              <a:rPr lang="en-US" sz="1400" dirty="0">
                <a:solidFill>
                  <a:schemeClr val="bg1"/>
                </a:solidFill>
                <a:latin typeface="+mj-lt"/>
              </a:rPr>
            </a:br>
            <a:r>
              <a:rPr lang="en-US" sz="1400" dirty="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D8177E88-99DA-294A-A1A5-AFA98D2D7957}"/>
              </a:ext>
            </a:extLst>
          </p:cNvPr>
          <p:cNvGrpSpPr/>
          <p:nvPr/>
        </p:nvGrpSpPr>
        <p:grpSpPr>
          <a:xfrm>
            <a:off x="2794231" y="3841447"/>
            <a:ext cx="8389994" cy="679739"/>
            <a:chOff x="2794231" y="4469029"/>
            <a:chExt cx="8389994" cy="679739"/>
          </a:xfrm>
        </p:grpSpPr>
        <p:sp>
          <p:nvSpPr>
            <p:cNvPr id="54" name="Rechteck: abgerundete Ecken 53">
              <a:extLst>
                <a:ext uri="{FF2B5EF4-FFF2-40B4-BE49-F238E27FC236}">
                  <a16:creationId xmlns:a16="http://schemas.microsoft.com/office/drawing/2014/main" id="{D4D07A5F-C946-E370-56D3-0F1C215381A0}"/>
                </a:ext>
              </a:extLst>
            </p:cNvPr>
            <p:cNvSpPr/>
            <p:nvPr/>
          </p:nvSpPr>
          <p:spPr>
            <a:xfrm>
              <a:off x="279423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hteck: abgerundete Ecken 54">
              <a:extLst>
                <a:ext uri="{FF2B5EF4-FFF2-40B4-BE49-F238E27FC236}">
                  <a16:creationId xmlns:a16="http://schemas.microsoft.com/office/drawing/2014/main" id="{8D15E074-DFE3-F70C-D476-CED9589683F5}"/>
                </a:ext>
              </a:extLst>
            </p:cNvPr>
            <p:cNvSpPr/>
            <p:nvPr/>
          </p:nvSpPr>
          <p:spPr>
            <a:xfrm>
              <a:off x="5375843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hteck: abgerundete Ecken 67">
              <a:extLst>
                <a:ext uri="{FF2B5EF4-FFF2-40B4-BE49-F238E27FC236}">
                  <a16:creationId xmlns:a16="http://schemas.microsoft.com/office/drawing/2014/main" id="{E5209D0A-26FF-E397-1E59-A25D2AAA1BA0}"/>
                </a:ext>
              </a:extLst>
            </p:cNvPr>
            <p:cNvSpPr/>
            <p:nvPr/>
          </p:nvSpPr>
          <p:spPr>
            <a:xfrm>
              <a:off x="7957455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hteck: abgerundete Ecken 69">
              <a:extLst>
                <a:ext uri="{FF2B5EF4-FFF2-40B4-BE49-F238E27FC236}">
                  <a16:creationId xmlns:a16="http://schemas.microsoft.com/office/drawing/2014/main" id="{4D12445B-A516-58D0-5E9B-739660C85F8B}"/>
                </a:ext>
              </a:extLst>
            </p:cNvPr>
            <p:cNvSpPr/>
            <p:nvPr/>
          </p:nvSpPr>
          <p:spPr>
            <a:xfrm>
              <a:off x="10539064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eck: abgerundete Ecken 70">
              <a:extLst>
                <a:ext uri="{FF2B5EF4-FFF2-40B4-BE49-F238E27FC236}">
                  <a16:creationId xmlns:a16="http://schemas.microsoft.com/office/drawing/2014/main" id="{280761D7-0806-0DED-9605-0E1C632F5398}"/>
                </a:ext>
              </a:extLst>
            </p:cNvPr>
            <p:cNvSpPr/>
            <p:nvPr/>
          </p:nvSpPr>
          <p:spPr>
            <a:xfrm>
              <a:off x="4085037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hteck: abgerundete Ecken 71">
              <a:extLst>
                <a:ext uri="{FF2B5EF4-FFF2-40B4-BE49-F238E27FC236}">
                  <a16:creationId xmlns:a16="http://schemas.microsoft.com/office/drawing/2014/main" id="{BBDF3E6D-E388-A6A8-C2DA-EE7A9B2DDF99}"/>
                </a:ext>
              </a:extLst>
            </p:cNvPr>
            <p:cNvSpPr/>
            <p:nvPr/>
          </p:nvSpPr>
          <p:spPr>
            <a:xfrm>
              <a:off x="6666649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hteck: abgerundete Ecken 73">
              <a:extLst>
                <a:ext uri="{FF2B5EF4-FFF2-40B4-BE49-F238E27FC236}">
                  <a16:creationId xmlns:a16="http://schemas.microsoft.com/office/drawing/2014/main" id="{99191D3B-DEF3-DA62-847B-66CF3C08E84E}"/>
                </a:ext>
              </a:extLst>
            </p:cNvPr>
            <p:cNvSpPr/>
            <p:nvPr/>
          </p:nvSpPr>
          <p:spPr>
            <a:xfrm>
              <a:off x="9248261" y="4469029"/>
              <a:ext cx="645161" cy="679739"/>
            </a:xfrm>
            <a:prstGeom prst="roundRect">
              <a:avLst>
                <a:gd name="adj" fmla="val 6744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perspectiveFront">
                <a:rot lat="19476214" lon="18883138" rev="3609749"/>
              </a:camera>
              <a:lightRig rig="flat" dir="t"/>
            </a:scene3d>
            <a:sp3d extrusionH="69850" prstMaterial="matte">
              <a:extrusionClr>
                <a:srgbClr val="002643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echteck 74">
            <a:extLst>
              <a:ext uri="{FF2B5EF4-FFF2-40B4-BE49-F238E27FC236}">
                <a16:creationId xmlns:a16="http://schemas.microsoft.com/office/drawing/2014/main" id="{9DE981C3-A745-1934-08A6-08D15199BE78}"/>
              </a:ext>
            </a:extLst>
          </p:cNvPr>
          <p:cNvSpPr/>
          <p:nvPr/>
        </p:nvSpPr>
        <p:spPr>
          <a:xfrm>
            <a:off x="3775640" y="4695097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Goods Receipt</a:t>
            </a:r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82C3F96E-2A7C-92F5-C344-B51C2691E6AE}"/>
              </a:ext>
            </a:extLst>
          </p:cNvPr>
          <p:cNvSpPr/>
          <p:nvPr/>
        </p:nvSpPr>
        <p:spPr>
          <a:xfrm>
            <a:off x="6355264" y="4695097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Sales Order</a:t>
            </a:r>
          </a:p>
        </p:txBody>
      </p:sp>
      <p:sp>
        <p:nvSpPr>
          <p:cNvPr id="77" name="Rechteck 76">
            <a:extLst>
              <a:ext uri="{FF2B5EF4-FFF2-40B4-BE49-F238E27FC236}">
                <a16:creationId xmlns:a16="http://schemas.microsoft.com/office/drawing/2014/main" id="{1F609AE4-9037-2314-919C-71C80C503621}"/>
              </a:ext>
            </a:extLst>
          </p:cNvPr>
          <p:cNvSpPr/>
          <p:nvPr/>
        </p:nvSpPr>
        <p:spPr>
          <a:xfrm>
            <a:off x="8934888" y="4695097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Delivery,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Unloading</a:t>
            </a:r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D0412A89-B718-BFF2-90D2-67BDC9824E38}"/>
              </a:ext>
            </a:extLst>
          </p:cNvPr>
          <p:cNvSpPr/>
          <p:nvPr/>
        </p:nvSpPr>
        <p:spPr>
          <a:xfrm>
            <a:off x="2485828" y="4695097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Purchase</a:t>
            </a:r>
            <a:b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Order</a:t>
            </a:r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99C35DD5-D160-CB34-11D1-D315EC8A30CE}"/>
              </a:ext>
            </a:extLst>
          </p:cNvPr>
          <p:cNvSpPr/>
          <p:nvPr/>
        </p:nvSpPr>
        <p:spPr>
          <a:xfrm>
            <a:off x="5065452" y="4695097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Manufacturing,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Stock Transfer</a:t>
            </a:r>
          </a:p>
        </p:txBody>
      </p:sp>
      <p:sp>
        <p:nvSpPr>
          <p:cNvPr id="80" name="Rechteck 79">
            <a:extLst>
              <a:ext uri="{FF2B5EF4-FFF2-40B4-BE49-F238E27FC236}">
                <a16:creationId xmlns:a16="http://schemas.microsoft.com/office/drawing/2014/main" id="{02B131E4-9904-9EA5-7560-D7B193B80C55}"/>
              </a:ext>
            </a:extLst>
          </p:cNvPr>
          <p:cNvSpPr/>
          <p:nvPr/>
        </p:nvSpPr>
        <p:spPr>
          <a:xfrm>
            <a:off x="7645076" y="4695097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Planning, Dispatch, Loading</a:t>
            </a:r>
          </a:p>
        </p:txBody>
      </p:sp>
      <p:sp>
        <p:nvSpPr>
          <p:cNvPr id="81" name="Rechteck 80">
            <a:extLst>
              <a:ext uri="{FF2B5EF4-FFF2-40B4-BE49-F238E27FC236}">
                <a16:creationId xmlns:a16="http://schemas.microsoft.com/office/drawing/2014/main" id="{D0C2CFE7-A34B-F3E3-563F-0FB8614BF91C}"/>
              </a:ext>
            </a:extLst>
          </p:cNvPr>
          <p:cNvSpPr/>
          <p:nvPr/>
        </p:nvSpPr>
        <p:spPr>
          <a:xfrm>
            <a:off x="10224697" y="4695097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Billing, Payment, </a:t>
            </a:r>
          </a:p>
          <a:p>
            <a:pPr algn="ctr"/>
            <a:r>
              <a:rPr lang="en-US" sz="900">
                <a:solidFill>
                  <a:schemeClr val="bg1">
                    <a:alpha val="56000"/>
                  </a:schemeClr>
                </a:solidFill>
                <a:latin typeface="Usual" panose="020B0603030403020204" pitchFamily="34" charset="0"/>
              </a:rPr>
              <a:t>Financial Close</a:t>
            </a:r>
          </a:p>
        </p:txBody>
      </p:sp>
      <p:pic>
        <p:nvPicPr>
          <p:cNvPr id="82" name="Grafik 81">
            <a:extLst>
              <a:ext uri="{FF2B5EF4-FFF2-40B4-BE49-F238E27FC236}">
                <a16:creationId xmlns:a16="http://schemas.microsoft.com/office/drawing/2014/main" id="{08263839-A3FF-7A04-6C04-9B3EDDBED1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63" t="11368" r="16863" b="22359"/>
          <a:stretch>
            <a:fillRect/>
          </a:stretch>
        </p:blipFill>
        <p:spPr>
          <a:xfrm>
            <a:off x="2867172" y="3852515"/>
            <a:ext cx="459434" cy="459434"/>
          </a:xfrm>
          <a:prstGeom prst="rect">
            <a:avLst/>
          </a:prstGeom>
        </p:spPr>
      </p:pic>
      <p:pic>
        <p:nvPicPr>
          <p:cNvPr id="83" name="Grafik 82">
            <a:extLst>
              <a:ext uri="{FF2B5EF4-FFF2-40B4-BE49-F238E27FC236}">
                <a16:creationId xmlns:a16="http://schemas.microsoft.com/office/drawing/2014/main" id="{276BF246-7A8A-8B47-9C07-ED7590A076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63" t="11368" r="16863" b="22359"/>
          <a:stretch>
            <a:fillRect/>
          </a:stretch>
        </p:blipFill>
        <p:spPr>
          <a:xfrm>
            <a:off x="5473867" y="3852515"/>
            <a:ext cx="459434" cy="459434"/>
          </a:xfrm>
          <a:prstGeom prst="rect">
            <a:avLst/>
          </a:prstGeom>
        </p:spPr>
      </p:pic>
      <p:pic>
        <p:nvPicPr>
          <p:cNvPr id="84" name="Grafik 83">
            <a:extLst>
              <a:ext uri="{FF2B5EF4-FFF2-40B4-BE49-F238E27FC236}">
                <a16:creationId xmlns:a16="http://schemas.microsoft.com/office/drawing/2014/main" id="{DDA247CC-1F71-4CB2-D693-C2CC5F8D42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63" t="11368" r="16863" b="22359"/>
          <a:stretch>
            <a:fillRect/>
          </a:stretch>
        </p:blipFill>
        <p:spPr>
          <a:xfrm>
            <a:off x="6759512" y="3852515"/>
            <a:ext cx="459434" cy="459434"/>
          </a:xfrm>
          <a:prstGeom prst="rect">
            <a:avLst/>
          </a:prstGeom>
        </p:spPr>
      </p:pic>
      <p:pic>
        <p:nvPicPr>
          <p:cNvPr id="85" name="Grafik 84">
            <a:extLst>
              <a:ext uri="{FF2B5EF4-FFF2-40B4-BE49-F238E27FC236}">
                <a16:creationId xmlns:a16="http://schemas.microsoft.com/office/drawing/2014/main" id="{9E94A51B-1721-AD3D-AD9A-63B99905B4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63" t="11368" r="16863" b="22359"/>
          <a:stretch>
            <a:fillRect/>
          </a:stretch>
        </p:blipFill>
        <p:spPr>
          <a:xfrm>
            <a:off x="8048982" y="3852515"/>
            <a:ext cx="459434" cy="459434"/>
          </a:xfrm>
          <a:prstGeom prst="rect">
            <a:avLst/>
          </a:prstGeom>
        </p:spPr>
      </p:pic>
      <p:pic>
        <p:nvPicPr>
          <p:cNvPr id="86" name="Grafik 85">
            <a:extLst>
              <a:ext uri="{FF2B5EF4-FFF2-40B4-BE49-F238E27FC236}">
                <a16:creationId xmlns:a16="http://schemas.microsoft.com/office/drawing/2014/main" id="{4FEAD172-1A8B-DA8A-5BEE-B64F60AA46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63" t="11368" r="16863" b="22359"/>
          <a:stretch>
            <a:fillRect/>
          </a:stretch>
        </p:blipFill>
        <p:spPr>
          <a:xfrm>
            <a:off x="9309851" y="3852515"/>
            <a:ext cx="459434" cy="459434"/>
          </a:xfrm>
          <a:prstGeom prst="rect">
            <a:avLst/>
          </a:prstGeom>
        </p:spPr>
      </p:pic>
      <p:pic>
        <p:nvPicPr>
          <p:cNvPr id="87" name="Grafik 86">
            <a:extLst>
              <a:ext uri="{FF2B5EF4-FFF2-40B4-BE49-F238E27FC236}">
                <a16:creationId xmlns:a16="http://schemas.microsoft.com/office/drawing/2014/main" id="{62A212B6-1028-893A-DBB3-57B615A6AF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63" t="11368" r="16863" b="22359"/>
          <a:stretch>
            <a:fillRect/>
          </a:stretch>
        </p:blipFill>
        <p:spPr>
          <a:xfrm>
            <a:off x="10631927" y="3852515"/>
            <a:ext cx="459434" cy="459434"/>
          </a:xfrm>
          <a:prstGeom prst="rect">
            <a:avLst/>
          </a:prstGeom>
        </p:spPr>
      </p:pic>
      <p:pic>
        <p:nvPicPr>
          <p:cNvPr id="88" name="Grafik 87">
            <a:extLst>
              <a:ext uri="{FF2B5EF4-FFF2-40B4-BE49-F238E27FC236}">
                <a16:creationId xmlns:a16="http://schemas.microsoft.com/office/drawing/2014/main" id="{FDFC8849-C09D-8139-8611-C9868745EA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63" t="11368" r="16863" b="22359"/>
          <a:stretch>
            <a:fillRect/>
          </a:stretch>
        </p:blipFill>
        <p:spPr>
          <a:xfrm>
            <a:off x="4177900" y="3852514"/>
            <a:ext cx="459434" cy="459434"/>
          </a:xfrm>
          <a:prstGeom prst="rect">
            <a:avLst/>
          </a:prstGeom>
        </p:spPr>
      </p:pic>
      <p:grpSp>
        <p:nvGrpSpPr>
          <p:cNvPr id="196" name="Gruppieren 195">
            <a:extLst>
              <a:ext uri="{FF2B5EF4-FFF2-40B4-BE49-F238E27FC236}">
                <a16:creationId xmlns:a16="http://schemas.microsoft.com/office/drawing/2014/main" id="{CBDF746C-DD38-1A0D-16E7-14EFBE65DF66}"/>
              </a:ext>
            </a:extLst>
          </p:cNvPr>
          <p:cNvGrpSpPr/>
          <p:nvPr/>
        </p:nvGrpSpPr>
        <p:grpSpPr>
          <a:xfrm>
            <a:off x="2548331" y="1986460"/>
            <a:ext cx="8873453" cy="703196"/>
            <a:chOff x="2548331" y="2625586"/>
            <a:chExt cx="8873453" cy="703196"/>
          </a:xfrm>
        </p:grpSpPr>
        <p:sp>
          <p:nvSpPr>
            <p:cNvPr id="197" name="Freihandform: Form 196">
              <a:extLst>
                <a:ext uri="{FF2B5EF4-FFF2-40B4-BE49-F238E27FC236}">
                  <a16:creationId xmlns:a16="http://schemas.microsoft.com/office/drawing/2014/main" id="{4A67E553-9128-28FC-F85F-0C0981CFB5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441832" y="2635213"/>
              <a:ext cx="4979952" cy="684238"/>
            </a:xfrm>
            <a:custGeom>
              <a:avLst/>
              <a:gdLst>
                <a:gd name="csX0" fmla="*/ 4431821 w 4979952"/>
                <a:gd name="csY0" fmla="*/ 97 h 684238"/>
                <a:gd name="csX1" fmla="*/ 3110889 w 4979952"/>
                <a:gd name="csY1" fmla="*/ 97 h 684238"/>
                <a:gd name="csX2" fmla="*/ 3099192 w 4979952"/>
                <a:gd name="csY2" fmla="*/ 1168 h 684238"/>
                <a:gd name="csX3" fmla="*/ 3088982 w 4979952"/>
                <a:gd name="csY3" fmla="*/ 97 h 684238"/>
                <a:gd name="csX4" fmla="*/ 1858745 w 4979952"/>
                <a:gd name="csY4" fmla="*/ 97 h 684238"/>
                <a:gd name="csX5" fmla="*/ 1768050 w 4979952"/>
                <a:gd name="csY5" fmla="*/ 97 h 684238"/>
                <a:gd name="csX6" fmla="*/ 537813 w 4979952"/>
                <a:gd name="csY6" fmla="*/ 97 h 684238"/>
                <a:gd name="csX7" fmla="*/ 453869 w 4979952"/>
                <a:gd name="csY7" fmla="*/ 19243 h 684238"/>
                <a:gd name="csX8" fmla="*/ 55205 w 4979952"/>
                <a:gd name="csY8" fmla="*/ 246340 h 684238"/>
                <a:gd name="csX9" fmla="*/ 61341 w 4979952"/>
                <a:gd name="csY9" fmla="*/ 434306 h 684238"/>
                <a:gd name="csX10" fmla="*/ 449965 w 4979952"/>
                <a:gd name="csY10" fmla="*/ 660284 h 684238"/>
                <a:gd name="csX11" fmla="*/ 551060 w 4979952"/>
                <a:gd name="csY11" fmla="*/ 684042 h 684238"/>
                <a:gd name="csX12" fmla="*/ 1781297 w 4979952"/>
                <a:gd name="csY12" fmla="*/ 684042 h 684238"/>
                <a:gd name="csX13" fmla="*/ 1866136 w 4979952"/>
                <a:gd name="csY13" fmla="*/ 684042 h 684238"/>
                <a:gd name="csX14" fmla="*/ 3096373 w 4979952"/>
                <a:gd name="csY14" fmla="*/ 684042 h 684238"/>
                <a:gd name="csX15" fmla="*/ 3111515 w 4979952"/>
                <a:gd name="csY15" fmla="*/ 682848 h 684238"/>
                <a:gd name="csX16" fmla="*/ 3124136 w 4979952"/>
                <a:gd name="csY16" fmla="*/ 684042 h 684238"/>
                <a:gd name="csX17" fmla="*/ 4439212 w 4979952"/>
                <a:gd name="csY17" fmla="*/ 684042 h 684238"/>
                <a:gd name="csX18" fmla="*/ 4526084 w 4979952"/>
                <a:gd name="csY18" fmla="*/ 665036 h 684238"/>
                <a:gd name="csX19" fmla="*/ 4924748 w 4979952"/>
                <a:gd name="csY19" fmla="*/ 437939 h 684238"/>
                <a:gd name="csX20" fmla="*/ 4918613 w 4979952"/>
                <a:gd name="csY20" fmla="*/ 249973 h 684238"/>
                <a:gd name="csX21" fmla="*/ 4529988 w 4979952"/>
                <a:gd name="csY21" fmla="*/ 23995 h 684238"/>
                <a:gd name="csX22" fmla="*/ 4431821 w 4979952"/>
                <a:gd name="csY22" fmla="*/ 97 h 684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979952" h="684238">
                  <a:moveTo>
                    <a:pt x="4431821" y="97"/>
                  </a:moveTo>
                  <a:lnTo>
                    <a:pt x="3110889" y="97"/>
                  </a:lnTo>
                  <a:lnTo>
                    <a:pt x="3099192" y="1168"/>
                  </a:lnTo>
                  <a:lnTo>
                    <a:pt x="3088982" y="97"/>
                  </a:lnTo>
                  <a:lnTo>
                    <a:pt x="1858745" y="97"/>
                  </a:lnTo>
                  <a:lnTo>
                    <a:pt x="1768050" y="97"/>
                  </a:lnTo>
                  <a:lnTo>
                    <a:pt x="537813" y="97"/>
                  </a:lnTo>
                  <a:cubicBezTo>
                    <a:pt x="508112" y="-741"/>
                    <a:pt x="478411" y="5268"/>
                    <a:pt x="453869" y="19243"/>
                  </a:cubicBezTo>
                  <a:lnTo>
                    <a:pt x="55205" y="246340"/>
                  </a:lnTo>
                  <a:cubicBezTo>
                    <a:pt x="-24695" y="291759"/>
                    <a:pt x="-13679" y="390703"/>
                    <a:pt x="61341" y="434306"/>
                  </a:cubicBezTo>
                  <a:lnTo>
                    <a:pt x="449965" y="660284"/>
                  </a:lnTo>
                  <a:cubicBezTo>
                    <a:pt x="478969" y="677054"/>
                    <a:pt x="515502" y="685579"/>
                    <a:pt x="551060" y="684042"/>
                  </a:cubicBezTo>
                  <a:lnTo>
                    <a:pt x="1781297" y="684042"/>
                  </a:lnTo>
                  <a:lnTo>
                    <a:pt x="1866136" y="684042"/>
                  </a:lnTo>
                  <a:lnTo>
                    <a:pt x="3096373" y="684042"/>
                  </a:lnTo>
                  <a:lnTo>
                    <a:pt x="3111515" y="682848"/>
                  </a:lnTo>
                  <a:lnTo>
                    <a:pt x="3124136" y="684042"/>
                  </a:lnTo>
                  <a:lnTo>
                    <a:pt x="4439212" y="684042"/>
                  </a:lnTo>
                  <a:cubicBezTo>
                    <a:pt x="4469889" y="685439"/>
                    <a:pt x="4500706" y="679430"/>
                    <a:pt x="4526084" y="665036"/>
                  </a:cubicBezTo>
                  <a:lnTo>
                    <a:pt x="4924748" y="437939"/>
                  </a:lnTo>
                  <a:cubicBezTo>
                    <a:pt x="5004648" y="392380"/>
                    <a:pt x="4993632" y="293576"/>
                    <a:pt x="4918613" y="249973"/>
                  </a:cubicBezTo>
                  <a:lnTo>
                    <a:pt x="4529988" y="23995"/>
                  </a:lnTo>
                  <a:cubicBezTo>
                    <a:pt x="4501821" y="7644"/>
                    <a:pt x="4466403" y="-1021"/>
                    <a:pt x="4431821" y="97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8" name="Freeform 9">
              <a:extLst>
                <a:ext uri="{FF2B5EF4-FFF2-40B4-BE49-F238E27FC236}">
                  <a16:creationId xmlns:a16="http://schemas.microsoft.com/office/drawing/2014/main" id="{DA735BDF-EAB1-A28F-AC69-68C19A41806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136297" y="2625586"/>
              <a:ext cx="1124253" cy="703196"/>
            </a:xfrm>
            <a:custGeom>
              <a:avLst/>
              <a:gdLst>
                <a:gd name="T0" fmla="*/ 573 w 8063"/>
                <a:gd name="T1" fmla="*/ 1830 h 5030"/>
                <a:gd name="T2" fmla="*/ 3432 w 8063"/>
                <a:gd name="T3" fmla="*/ 205 h 5030"/>
                <a:gd name="T4" fmla="*/ 4659 w 8063"/>
                <a:gd name="T5" fmla="*/ 239 h 5030"/>
                <a:gd name="T6" fmla="*/ 7447 w 8063"/>
                <a:gd name="T7" fmla="*/ 1856 h 5030"/>
                <a:gd name="T8" fmla="*/ 7491 w 8063"/>
                <a:gd name="T9" fmla="*/ 3201 h 5030"/>
                <a:gd name="T10" fmla="*/ 4632 w 8063"/>
                <a:gd name="T11" fmla="*/ 4826 h 5030"/>
                <a:gd name="T12" fmla="*/ 3404 w 8063"/>
                <a:gd name="T13" fmla="*/ 4792 h 5030"/>
                <a:gd name="T14" fmla="*/ 617 w 8063"/>
                <a:gd name="T15" fmla="*/ 3175 h 5030"/>
                <a:gd name="T16" fmla="*/ 573 w 8063"/>
                <a:gd name="T17" fmla="*/ 1830 h 5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63" h="5030">
                  <a:moveTo>
                    <a:pt x="573" y="1830"/>
                  </a:moveTo>
                  <a:lnTo>
                    <a:pt x="3432" y="205"/>
                  </a:lnTo>
                  <a:cubicBezTo>
                    <a:pt x="3791" y="0"/>
                    <a:pt x="4306" y="34"/>
                    <a:pt x="4659" y="239"/>
                  </a:cubicBezTo>
                  <a:lnTo>
                    <a:pt x="7447" y="1856"/>
                  </a:lnTo>
                  <a:cubicBezTo>
                    <a:pt x="7984" y="2168"/>
                    <a:pt x="8063" y="2875"/>
                    <a:pt x="7491" y="3201"/>
                  </a:cubicBezTo>
                  <a:lnTo>
                    <a:pt x="4632" y="4826"/>
                  </a:lnTo>
                  <a:cubicBezTo>
                    <a:pt x="4272" y="5030"/>
                    <a:pt x="3758" y="4997"/>
                    <a:pt x="3404" y="4792"/>
                  </a:cubicBezTo>
                  <a:lnTo>
                    <a:pt x="617" y="3175"/>
                  </a:lnTo>
                  <a:cubicBezTo>
                    <a:pt x="79" y="2863"/>
                    <a:pt x="0" y="2155"/>
                    <a:pt x="573" y="1830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0">
              <a:extLst>
                <a:ext uri="{FF2B5EF4-FFF2-40B4-BE49-F238E27FC236}">
                  <a16:creationId xmlns:a16="http://schemas.microsoft.com/office/drawing/2014/main" id="{2BF87BB3-8D74-BE03-C3F4-EBEB466E72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48331" y="2634192"/>
              <a:ext cx="2456267" cy="686600"/>
            </a:xfrm>
            <a:custGeom>
              <a:avLst/>
              <a:gdLst>
                <a:gd name="T0" fmla="*/ 4034 w 17615"/>
                <a:gd name="T1" fmla="*/ 8 h 4913"/>
                <a:gd name="T2" fmla="*/ 13507 w 17615"/>
                <a:gd name="T3" fmla="*/ 8 h 4913"/>
                <a:gd name="T4" fmla="*/ 14211 w 17615"/>
                <a:gd name="T5" fmla="*/ 179 h 4913"/>
                <a:gd name="T6" fmla="*/ 16998 w 17615"/>
                <a:gd name="T7" fmla="*/ 1796 h 4913"/>
                <a:gd name="T8" fmla="*/ 17042 w 17615"/>
                <a:gd name="T9" fmla="*/ 3141 h 4913"/>
                <a:gd name="T10" fmla="*/ 14183 w 17615"/>
                <a:gd name="T11" fmla="*/ 4766 h 4913"/>
                <a:gd name="T12" fmla="*/ 13560 w 17615"/>
                <a:gd name="T13" fmla="*/ 4902 h 4913"/>
                <a:gd name="T14" fmla="*/ 4129 w 17615"/>
                <a:gd name="T15" fmla="*/ 4902 h 4913"/>
                <a:gd name="T16" fmla="*/ 3404 w 17615"/>
                <a:gd name="T17" fmla="*/ 4732 h 4913"/>
                <a:gd name="T18" fmla="*/ 617 w 17615"/>
                <a:gd name="T19" fmla="*/ 3115 h 4913"/>
                <a:gd name="T20" fmla="*/ 573 w 17615"/>
                <a:gd name="T21" fmla="*/ 1770 h 4913"/>
                <a:gd name="T22" fmla="*/ 3432 w 17615"/>
                <a:gd name="T23" fmla="*/ 145 h 4913"/>
                <a:gd name="T24" fmla="*/ 4034 w 17615"/>
                <a:gd name="T25" fmla="*/ 8 h 4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15" h="4913">
                  <a:moveTo>
                    <a:pt x="4034" y="8"/>
                  </a:moveTo>
                  <a:lnTo>
                    <a:pt x="13507" y="8"/>
                  </a:lnTo>
                  <a:cubicBezTo>
                    <a:pt x="13755" y="0"/>
                    <a:pt x="14009" y="62"/>
                    <a:pt x="14211" y="179"/>
                  </a:cubicBezTo>
                  <a:lnTo>
                    <a:pt x="16998" y="1796"/>
                  </a:lnTo>
                  <a:cubicBezTo>
                    <a:pt x="17536" y="2108"/>
                    <a:pt x="17615" y="2815"/>
                    <a:pt x="17042" y="3141"/>
                  </a:cubicBezTo>
                  <a:lnTo>
                    <a:pt x="14183" y="4766"/>
                  </a:lnTo>
                  <a:cubicBezTo>
                    <a:pt x="14001" y="4869"/>
                    <a:pt x="13780" y="4912"/>
                    <a:pt x="13560" y="4902"/>
                  </a:cubicBezTo>
                  <a:lnTo>
                    <a:pt x="4129" y="4902"/>
                  </a:lnTo>
                  <a:cubicBezTo>
                    <a:pt x="3874" y="4913"/>
                    <a:pt x="3612" y="4852"/>
                    <a:pt x="3404" y="4732"/>
                  </a:cubicBezTo>
                  <a:lnTo>
                    <a:pt x="617" y="3115"/>
                  </a:lnTo>
                  <a:cubicBezTo>
                    <a:pt x="79" y="2803"/>
                    <a:pt x="0" y="2095"/>
                    <a:pt x="573" y="1770"/>
                  </a:cubicBezTo>
                  <a:lnTo>
                    <a:pt x="3432" y="145"/>
                  </a:lnTo>
                  <a:cubicBezTo>
                    <a:pt x="3608" y="45"/>
                    <a:pt x="3821" y="2"/>
                    <a:pt x="4034" y="8"/>
                  </a:cubicBezTo>
                  <a:close/>
                </a:path>
              </a:pathLst>
            </a:custGeom>
            <a:solidFill>
              <a:srgbClr val="326287"/>
            </a:solidFill>
            <a:ln>
              <a:noFill/>
            </a:ln>
            <a:effectLst>
              <a:outerShdw blurRad="317500" dist="177800" dir="5400000" algn="t" rotWithShape="0">
                <a:srgbClr val="003055">
                  <a:alpha val="72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0" name="Rechteck 5">
            <a:extLst>
              <a:ext uri="{FF2B5EF4-FFF2-40B4-BE49-F238E27FC236}">
                <a16:creationId xmlns:a16="http://schemas.microsoft.com/office/drawing/2014/main" id="{91BD691D-AA7A-B773-59D7-C2AB1A8C7824}"/>
              </a:ext>
            </a:extLst>
          </p:cNvPr>
          <p:cNvSpPr/>
          <p:nvPr/>
        </p:nvSpPr>
        <p:spPr>
          <a:xfrm>
            <a:off x="5065452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Production &amp;</a:t>
            </a:r>
          </a:p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Movement</a:t>
            </a:r>
          </a:p>
        </p:txBody>
      </p:sp>
      <p:sp>
        <p:nvSpPr>
          <p:cNvPr id="201" name="Rechteck 6">
            <a:extLst>
              <a:ext uri="{FF2B5EF4-FFF2-40B4-BE49-F238E27FC236}">
                <a16:creationId xmlns:a16="http://schemas.microsoft.com/office/drawing/2014/main" id="{53F402D8-2156-14A9-5BBE-33B57B4F8C01}"/>
              </a:ext>
            </a:extLst>
          </p:cNvPr>
          <p:cNvSpPr/>
          <p:nvPr/>
        </p:nvSpPr>
        <p:spPr>
          <a:xfrm>
            <a:off x="8934888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to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Customer</a:t>
            </a:r>
          </a:p>
        </p:txBody>
      </p:sp>
      <p:sp>
        <p:nvSpPr>
          <p:cNvPr id="202" name="Rechteck 18">
            <a:extLst>
              <a:ext uri="{FF2B5EF4-FFF2-40B4-BE49-F238E27FC236}">
                <a16:creationId xmlns:a16="http://schemas.microsoft.com/office/drawing/2014/main" id="{C5BC055C-BC5E-1CB6-7BC9-CBB63D65193F}"/>
              </a:ext>
            </a:extLst>
          </p:cNvPr>
          <p:cNvSpPr/>
          <p:nvPr/>
        </p:nvSpPr>
        <p:spPr>
          <a:xfrm>
            <a:off x="2485828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03" name="Rechteck 19">
            <a:extLst>
              <a:ext uri="{FF2B5EF4-FFF2-40B4-BE49-F238E27FC236}">
                <a16:creationId xmlns:a16="http://schemas.microsoft.com/office/drawing/2014/main" id="{7858350D-5655-8327-29A0-E0CC08A3B868}"/>
              </a:ext>
            </a:extLst>
          </p:cNvPr>
          <p:cNvSpPr/>
          <p:nvPr/>
        </p:nvSpPr>
        <p:spPr>
          <a:xfrm>
            <a:off x="3775640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Delivery from</a:t>
            </a:r>
            <a:b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</a:br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Supplier</a:t>
            </a:r>
          </a:p>
        </p:txBody>
      </p:sp>
      <p:sp>
        <p:nvSpPr>
          <p:cNvPr id="204" name="Rechteck 20">
            <a:extLst>
              <a:ext uri="{FF2B5EF4-FFF2-40B4-BE49-F238E27FC236}">
                <a16:creationId xmlns:a16="http://schemas.microsoft.com/office/drawing/2014/main" id="{7CD28C4D-A49C-A0D0-46A4-3DDA97B761EF}"/>
              </a:ext>
            </a:extLst>
          </p:cNvPr>
          <p:cNvSpPr/>
          <p:nvPr/>
        </p:nvSpPr>
        <p:spPr>
          <a:xfrm>
            <a:off x="6355264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Storage</a:t>
            </a:r>
          </a:p>
        </p:txBody>
      </p:sp>
      <p:sp>
        <p:nvSpPr>
          <p:cNvPr id="205" name="Rechteck 21">
            <a:extLst>
              <a:ext uri="{FF2B5EF4-FFF2-40B4-BE49-F238E27FC236}">
                <a16:creationId xmlns:a16="http://schemas.microsoft.com/office/drawing/2014/main" id="{C6EE185E-CA78-7137-5884-8CDBDB9E8E00}"/>
              </a:ext>
            </a:extLst>
          </p:cNvPr>
          <p:cNvSpPr/>
          <p:nvPr/>
        </p:nvSpPr>
        <p:spPr>
          <a:xfrm>
            <a:off x="10224697" y="1491758"/>
            <a:ext cx="1273897" cy="317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Payment</a:t>
            </a:r>
          </a:p>
        </p:txBody>
      </p:sp>
      <p:sp>
        <p:nvSpPr>
          <p:cNvPr id="206" name="Rechteck 6">
            <a:extLst>
              <a:ext uri="{FF2B5EF4-FFF2-40B4-BE49-F238E27FC236}">
                <a16:creationId xmlns:a16="http://schemas.microsoft.com/office/drawing/2014/main" id="{52D3DA07-3E35-B69F-3899-EE9AE4EC5D4D}"/>
              </a:ext>
            </a:extLst>
          </p:cNvPr>
          <p:cNvSpPr/>
          <p:nvPr/>
        </p:nvSpPr>
        <p:spPr>
          <a:xfrm>
            <a:off x="7645076" y="1491758"/>
            <a:ext cx="1273897" cy="317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alpha val="67000"/>
                  </a:schemeClr>
                </a:solidFill>
                <a:latin typeface="Usual" panose="020B0603030403020204" pitchFamily="34" charset="0"/>
              </a:rPr>
              <a:t>Loading</a:t>
            </a:r>
          </a:p>
        </p:txBody>
      </p:sp>
      <p:sp>
        <p:nvSpPr>
          <p:cNvPr id="207" name="Text 10">
            <a:extLst>
              <a:ext uri="{FF2B5EF4-FFF2-40B4-BE49-F238E27FC236}">
                <a16:creationId xmlns:a16="http://schemas.microsoft.com/office/drawing/2014/main" id="{ADFDF46B-8B78-957B-80DC-6E48CCF2790F}"/>
              </a:ext>
            </a:extLst>
          </p:cNvPr>
          <p:cNvSpPr/>
          <p:nvPr/>
        </p:nvSpPr>
        <p:spPr>
          <a:xfrm>
            <a:off x="2383338" y="1990611"/>
            <a:ext cx="632932" cy="193452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Inbound</a:t>
            </a:r>
          </a:p>
        </p:txBody>
      </p:sp>
      <p:sp>
        <p:nvSpPr>
          <p:cNvPr id="208" name="Text 10">
            <a:extLst>
              <a:ext uri="{FF2B5EF4-FFF2-40B4-BE49-F238E27FC236}">
                <a16:creationId xmlns:a16="http://schemas.microsoft.com/office/drawing/2014/main" id="{241C485C-DD50-F305-2A26-60272375C613}"/>
              </a:ext>
            </a:extLst>
          </p:cNvPr>
          <p:cNvSpPr/>
          <p:nvPr/>
        </p:nvSpPr>
        <p:spPr>
          <a:xfrm>
            <a:off x="4947822" y="2032500"/>
            <a:ext cx="72012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Production</a:t>
            </a:r>
          </a:p>
        </p:txBody>
      </p:sp>
      <p:sp>
        <p:nvSpPr>
          <p:cNvPr id="209" name="Text 10">
            <a:extLst>
              <a:ext uri="{FF2B5EF4-FFF2-40B4-BE49-F238E27FC236}">
                <a16:creationId xmlns:a16="http://schemas.microsoft.com/office/drawing/2014/main" id="{D1CFA546-6D80-58B5-7754-C746E1B04545}"/>
              </a:ext>
            </a:extLst>
          </p:cNvPr>
          <p:cNvSpPr/>
          <p:nvPr/>
        </p:nvSpPr>
        <p:spPr>
          <a:xfrm>
            <a:off x="6228423" y="2012186"/>
            <a:ext cx="671103" cy="176426"/>
          </a:xfrm>
          <a:prstGeom prst="roundRect">
            <a:avLst/>
          </a:prstGeom>
          <a:noFill/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700">
                <a:solidFill>
                  <a:schemeClr val="lt1">
                    <a:alpha val="56000"/>
                  </a:schemeClr>
                </a:solidFill>
                <a:latin typeface="+mj-lt"/>
              </a:rPr>
              <a:t>Outbound</a:t>
            </a:r>
          </a:p>
        </p:txBody>
      </p:sp>
      <p:sp>
        <p:nvSpPr>
          <p:cNvPr id="210" name="!!PHY_07">
            <a:extLst>
              <a:ext uri="{FF2B5EF4-FFF2-40B4-BE49-F238E27FC236}">
                <a16:creationId xmlns:a16="http://schemas.microsoft.com/office/drawing/2014/main" id="{29715728-F645-3820-508B-2FCF3380B261}"/>
              </a:ext>
            </a:extLst>
          </p:cNvPr>
          <p:cNvSpPr/>
          <p:nvPr/>
        </p:nvSpPr>
        <p:spPr>
          <a:xfrm>
            <a:off x="10631928" y="2050447"/>
            <a:ext cx="459434" cy="484056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!!PHY_06">
            <a:extLst>
              <a:ext uri="{FF2B5EF4-FFF2-40B4-BE49-F238E27FC236}">
                <a16:creationId xmlns:a16="http://schemas.microsoft.com/office/drawing/2014/main" id="{44C6544A-0D26-F2F2-5475-2403A6DC6B7A}"/>
              </a:ext>
            </a:extLst>
          </p:cNvPr>
          <p:cNvSpPr/>
          <p:nvPr/>
        </p:nvSpPr>
        <p:spPr>
          <a:xfrm>
            <a:off x="9248260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!!PHY_05">
            <a:extLst>
              <a:ext uri="{FF2B5EF4-FFF2-40B4-BE49-F238E27FC236}">
                <a16:creationId xmlns:a16="http://schemas.microsoft.com/office/drawing/2014/main" id="{755D26F0-9CFA-2AB4-F261-41291D06BD28}"/>
              </a:ext>
            </a:extLst>
          </p:cNvPr>
          <p:cNvSpPr/>
          <p:nvPr/>
        </p:nvSpPr>
        <p:spPr>
          <a:xfrm>
            <a:off x="7957455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!!PHY_04">
            <a:extLst>
              <a:ext uri="{FF2B5EF4-FFF2-40B4-BE49-F238E27FC236}">
                <a16:creationId xmlns:a16="http://schemas.microsoft.com/office/drawing/2014/main" id="{8ED314A8-79BD-B013-33BB-66A4027A509D}"/>
              </a:ext>
            </a:extLst>
          </p:cNvPr>
          <p:cNvSpPr/>
          <p:nvPr/>
        </p:nvSpPr>
        <p:spPr>
          <a:xfrm>
            <a:off x="6775304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!!PHY_03">
            <a:extLst>
              <a:ext uri="{FF2B5EF4-FFF2-40B4-BE49-F238E27FC236}">
                <a16:creationId xmlns:a16="http://schemas.microsoft.com/office/drawing/2014/main" id="{DEBB2AC2-4391-5E75-226F-6B3FB6C19C24}"/>
              </a:ext>
            </a:extLst>
          </p:cNvPr>
          <p:cNvSpPr/>
          <p:nvPr/>
        </p:nvSpPr>
        <p:spPr>
          <a:xfrm>
            <a:off x="5375843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!!PHY_02">
            <a:extLst>
              <a:ext uri="{FF2B5EF4-FFF2-40B4-BE49-F238E27FC236}">
                <a16:creationId xmlns:a16="http://schemas.microsoft.com/office/drawing/2014/main" id="{43BA2DB3-A402-9904-975F-33BD97D68F45}"/>
              </a:ext>
            </a:extLst>
          </p:cNvPr>
          <p:cNvSpPr/>
          <p:nvPr/>
        </p:nvSpPr>
        <p:spPr>
          <a:xfrm>
            <a:off x="4085037" y="1952605"/>
            <a:ext cx="645161" cy="679739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rgbClr val="5FCDB8"/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!!PHY_01">
            <a:extLst>
              <a:ext uri="{FF2B5EF4-FFF2-40B4-BE49-F238E27FC236}">
                <a16:creationId xmlns:a16="http://schemas.microsoft.com/office/drawing/2014/main" id="{C1C4D8C8-F3A2-3BF4-6DB4-3CA2DD90367C}"/>
              </a:ext>
            </a:extLst>
          </p:cNvPr>
          <p:cNvSpPr/>
          <p:nvPr/>
        </p:nvSpPr>
        <p:spPr>
          <a:xfrm>
            <a:off x="2902886" y="2067084"/>
            <a:ext cx="427852" cy="450782"/>
          </a:xfrm>
          <a:prstGeom prst="roundRect">
            <a:avLst>
              <a:gd name="adj" fmla="val 6744"/>
            </a:avLst>
          </a:prstGeom>
          <a:solidFill>
            <a:schemeClr val="bg2">
              <a:lumMod val="75000"/>
            </a:schemeClr>
          </a:solidFill>
          <a:ln>
            <a:noFill/>
          </a:ln>
          <a:scene3d>
            <a:camera prst="perspectiveFront">
              <a:rot lat="19476214" lon="18883138" rev="3609749"/>
            </a:camera>
            <a:lightRig rig="flat" dir="t"/>
          </a:scene3d>
          <a:sp3d extrusionH="69850" prstMaterial="matte">
            <a:extrusionClr>
              <a:schemeClr val="bg2">
                <a:lumMod val="50000"/>
              </a:schemeClr>
            </a:extrusion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7" name="Grafik 216">
            <a:extLst>
              <a:ext uri="{FF2B5EF4-FFF2-40B4-BE49-F238E27FC236}">
                <a16:creationId xmlns:a16="http://schemas.microsoft.com/office/drawing/2014/main" id="{F057BA25-A581-FA03-187D-05ECBB4967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46" t="12287" r="10328" b="12287"/>
          <a:stretch>
            <a:fillRect/>
          </a:stretch>
        </p:blipFill>
        <p:spPr>
          <a:xfrm>
            <a:off x="4108285" y="1945857"/>
            <a:ext cx="608606" cy="608606"/>
          </a:xfrm>
          <a:prstGeom prst="rect">
            <a:avLst/>
          </a:prstGeom>
        </p:spPr>
      </p:pic>
      <p:pic>
        <p:nvPicPr>
          <p:cNvPr id="218" name="Grafik 217">
            <a:extLst>
              <a:ext uri="{FF2B5EF4-FFF2-40B4-BE49-F238E27FC236}">
                <a16:creationId xmlns:a16="http://schemas.microsoft.com/office/drawing/2014/main" id="{E05969A3-163C-12B3-DAB5-1DE2721B2C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891" t="10997" r="11891" b="12785"/>
          <a:stretch>
            <a:fillRect/>
          </a:stretch>
        </p:blipFill>
        <p:spPr>
          <a:xfrm>
            <a:off x="10669490" y="2072559"/>
            <a:ext cx="384308" cy="384308"/>
          </a:xfrm>
          <a:prstGeom prst="rect">
            <a:avLst/>
          </a:prstGeom>
        </p:spPr>
      </p:pic>
      <p:pic>
        <p:nvPicPr>
          <p:cNvPr id="220" name="Grafik 219">
            <a:extLst>
              <a:ext uri="{FF2B5EF4-FFF2-40B4-BE49-F238E27FC236}">
                <a16:creationId xmlns:a16="http://schemas.microsoft.com/office/drawing/2014/main" id="{95873B15-7092-9AE9-2A41-D2CFA3A19F2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754" t="3291" r="8754" b="14218"/>
          <a:stretch>
            <a:fillRect/>
          </a:stretch>
        </p:blipFill>
        <p:spPr>
          <a:xfrm>
            <a:off x="5399091" y="1911645"/>
            <a:ext cx="583606" cy="583604"/>
          </a:xfrm>
          <a:prstGeom prst="rect">
            <a:avLst/>
          </a:prstGeom>
        </p:spPr>
      </p:pic>
      <p:pic>
        <p:nvPicPr>
          <p:cNvPr id="221" name="Grafik 220">
            <a:extLst>
              <a:ext uri="{FF2B5EF4-FFF2-40B4-BE49-F238E27FC236}">
                <a16:creationId xmlns:a16="http://schemas.microsoft.com/office/drawing/2014/main" id="{5C525E27-F7B5-FA5B-0357-2D809BD45FE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587" t="9500" r="6413" b="9500"/>
          <a:stretch>
            <a:fillRect/>
          </a:stretch>
        </p:blipFill>
        <p:spPr>
          <a:xfrm>
            <a:off x="2927964" y="2065393"/>
            <a:ext cx="398642" cy="398640"/>
          </a:xfrm>
          <a:prstGeom prst="rect">
            <a:avLst/>
          </a:prstGeom>
        </p:spPr>
      </p:pic>
      <p:pic>
        <p:nvPicPr>
          <p:cNvPr id="222" name="Grafik 221">
            <a:extLst>
              <a:ext uri="{FF2B5EF4-FFF2-40B4-BE49-F238E27FC236}">
                <a16:creationId xmlns:a16="http://schemas.microsoft.com/office/drawing/2014/main" id="{CB0044CA-6C5B-00B0-BB20-70A0810994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46" t="12287" r="10328" b="12287"/>
          <a:stretch>
            <a:fillRect/>
          </a:stretch>
        </p:blipFill>
        <p:spPr>
          <a:xfrm>
            <a:off x="9284816" y="1945857"/>
            <a:ext cx="608606" cy="608606"/>
          </a:xfrm>
          <a:prstGeom prst="rect">
            <a:avLst/>
          </a:prstGeom>
        </p:spPr>
      </p:pic>
      <p:pic>
        <p:nvPicPr>
          <p:cNvPr id="223" name="Grafik 222">
            <a:extLst>
              <a:ext uri="{FF2B5EF4-FFF2-40B4-BE49-F238E27FC236}">
                <a16:creationId xmlns:a16="http://schemas.microsoft.com/office/drawing/2014/main" id="{618582ED-8DDF-6EC6-1FBF-343C7AA82DE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032" t="11613" r="17224" b="16714"/>
          <a:stretch>
            <a:fillRect/>
          </a:stretch>
        </p:blipFill>
        <p:spPr>
          <a:xfrm>
            <a:off x="6815081" y="2087337"/>
            <a:ext cx="339952" cy="3259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pic>
        <p:nvPicPr>
          <p:cNvPr id="224" name="Grafik 223">
            <a:extLst>
              <a:ext uri="{FF2B5EF4-FFF2-40B4-BE49-F238E27FC236}">
                <a16:creationId xmlns:a16="http://schemas.microsoft.com/office/drawing/2014/main" id="{026E02D8-609C-0059-BE2B-30E49DC3F0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1813" y="1881246"/>
            <a:ext cx="756745" cy="7567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h="19050"/>
          </a:sp3d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6BD4A48E-F53A-A6E2-A2E6-992186754B91}"/>
              </a:ext>
            </a:extLst>
          </p:cNvPr>
          <p:cNvSpPr/>
          <p:nvPr/>
        </p:nvSpPr>
        <p:spPr>
          <a:xfrm>
            <a:off x="467582" y="5323491"/>
            <a:ext cx="1955577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400">
                <a:solidFill>
                  <a:srgbClr val="4CC3F0"/>
                </a:solidFill>
                <a:latin typeface="+mj-lt"/>
              </a:rPr>
              <a:t>Strategic SAP Fit</a:t>
            </a:r>
          </a:p>
        </p:txBody>
      </p:sp>
      <p:sp>
        <p:nvSpPr>
          <p:cNvPr id="5" name="!!Fit">
            <a:extLst>
              <a:ext uri="{FF2B5EF4-FFF2-40B4-BE49-F238E27FC236}">
                <a16:creationId xmlns:a16="http://schemas.microsoft.com/office/drawing/2014/main" id="{66562A97-5E8F-9243-809C-9602152D3E6A}"/>
              </a:ext>
            </a:extLst>
          </p:cNvPr>
          <p:cNvSpPr/>
          <p:nvPr/>
        </p:nvSpPr>
        <p:spPr>
          <a:xfrm>
            <a:off x="2800350" y="5327713"/>
            <a:ext cx="8698244" cy="936000"/>
          </a:xfrm>
          <a:prstGeom prst="roundRect">
            <a:avLst>
              <a:gd name="adj" fmla="val 12163"/>
            </a:avLst>
          </a:prstGeom>
          <a:solidFill>
            <a:schemeClr val="bg2">
              <a:lumMod val="75000"/>
              <a:alpha val="84000"/>
            </a:schemeClr>
          </a:solidFill>
          <a:ln w="9525">
            <a:gradFill>
              <a:gsLst>
                <a:gs pos="0">
                  <a:srgbClr val="4CC3F0">
                    <a:alpha val="79000"/>
                  </a:srgbClr>
                </a:gs>
                <a:gs pos="96000">
                  <a:srgbClr val="4CC3F0">
                    <a:alpha val="17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8828257C-58B8-688E-7859-4B4F88BE8A86}"/>
              </a:ext>
            </a:extLst>
          </p:cNvPr>
          <p:cNvGrpSpPr/>
          <p:nvPr/>
        </p:nvGrpSpPr>
        <p:grpSpPr>
          <a:xfrm>
            <a:off x="2921285" y="5442873"/>
            <a:ext cx="2049282" cy="705680"/>
            <a:chOff x="3848099" y="7267575"/>
            <a:chExt cx="2010711" cy="705680"/>
          </a:xfrm>
          <a:solidFill>
            <a:srgbClr val="4CC3F0"/>
          </a:solidFill>
        </p:grpSpPr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1AD0EC37-6747-E3AD-FCFA-2EE4B560F251}"/>
                </a:ext>
              </a:extLst>
            </p:cNvPr>
            <p:cNvSpPr txBox="1"/>
            <p:nvPr/>
          </p:nvSpPr>
          <p:spPr>
            <a:xfrm>
              <a:off x="3848099" y="7267575"/>
              <a:ext cx="2010711" cy="705680"/>
            </a:xfrm>
            <a:prstGeom prst="roundRect">
              <a:avLst>
                <a:gd name="adj" fmla="val 7652"/>
              </a:avLst>
            </a:prstGeom>
            <a:grpFill/>
          </p:spPr>
          <p:txBody>
            <a:bodyPr vertOverflow="overflow" vert="horz" wrap="square" lIns="108000" tIns="72000" rIns="108000" bIns="72000" rtlCol="0" anchor="t" anchorCtr="0">
              <a:noAutofit/>
            </a:bodyPr>
            <a:lstStyle/>
            <a:p>
              <a:pPr algn="l"/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SAP S/4HANA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677F6C72-6497-AE55-4B7D-1D0D716C450D}"/>
                </a:ext>
              </a:extLst>
            </p:cNvPr>
            <p:cNvSpPr txBox="1"/>
            <p:nvPr/>
          </p:nvSpPr>
          <p:spPr>
            <a:xfrm>
              <a:off x="3848100" y="7496175"/>
              <a:ext cx="2008092" cy="477080"/>
            </a:xfrm>
            <a:prstGeom prst="rect">
              <a:avLst/>
            </a:prstGeom>
            <a:noFill/>
          </p:spPr>
          <p:txBody>
            <a:bodyPr vertOverflow="overflow" vert="horz" wrap="square" lIns="108000" tIns="72000" rIns="108000" bIns="0" rtlCol="0" anchor="t" anchorCtr="0">
              <a:noAutofit/>
            </a:bodyPr>
            <a:lstStyle/>
            <a:p>
              <a:pPr algn="l"/>
              <a:r>
                <a:rPr lang="en-US" sz="1000">
                  <a:solidFill>
                    <a:schemeClr val="bg2">
                      <a:lumMod val="50000"/>
                    </a:schemeClr>
                  </a:solidFill>
                </a:rPr>
                <a:t>Clean, consistent processes</a:t>
              </a: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E0B33586-87E4-9767-FB26-8ED601C91CB6}"/>
              </a:ext>
            </a:extLst>
          </p:cNvPr>
          <p:cNvGrpSpPr/>
          <p:nvPr/>
        </p:nvGrpSpPr>
        <p:grpSpPr>
          <a:xfrm>
            <a:off x="5056983" y="5442873"/>
            <a:ext cx="2049282" cy="705680"/>
            <a:chOff x="5943598" y="7267575"/>
            <a:chExt cx="2010711" cy="705680"/>
          </a:xfrm>
          <a:solidFill>
            <a:srgbClr val="4CC3F0"/>
          </a:solidFill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308AEB9D-F134-F44B-C16C-5456B65D0B3C}"/>
                </a:ext>
              </a:extLst>
            </p:cNvPr>
            <p:cNvSpPr txBox="1"/>
            <p:nvPr/>
          </p:nvSpPr>
          <p:spPr>
            <a:xfrm>
              <a:off x="5943598" y="7267575"/>
              <a:ext cx="2010711" cy="705680"/>
            </a:xfrm>
            <a:prstGeom prst="roundRect">
              <a:avLst>
                <a:gd name="adj" fmla="val 7652"/>
              </a:avLst>
            </a:prstGeom>
            <a:grpFill/>
          </p:spPr>
          <p:txBody>
            <a:bodyPr vertOverflow="overflow" vert="horz" wrap="square" lIns="108000" tIns="72000" rIns="108000" bIns="72000" rtlCol="0" anchor="t" anchorCtr="0">
              <a:noAutofit/>
            </a:bodyPr>
            <a:lstStyle/>
            <a:p>
              <a:pPr algn="l"/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SAP TM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E8C0B762-B70A-9BDD-9506-F9638D12888B}"/>
                </a:ext>
              </a:extLst>
            </p:cNvPr>
            <p:cNvSpPr txBox="1"/>
            <p:nvPr/>
          </p:nvSpPr>
          <p:spPr>
            <a:xfrm>
              <a:off x="5943600" y="7496175"/>
              <a:ext cx="2008092" cy="477080"/>
            </a:xfrm>
            <a:prstGeom prst="rect">
              <a:avLst/>
            </a:prstGeom>
            <a:noFill/>
          </p:spPr>
          <p:txBody>
            <a:bodyPr vertOverflow="overflow" vert="horz" wrap="square" lIns="108000" tIns="72000" rIns="108000" bIns="0" rtlCol="0" anchor="t" anchorCtr="0">
              <a:noAutofit/>
            </a:bodyPr>
            <a:lstStyle/>
            <a:p>
              <a:pPr algn="l"/>
              <a:r>
                <a:rPr lang="en-US" sz="1000">
                  <a:solidFill>
                    <a:schemeClr val="bg2">
                      <a:lumMod val="50000"/>
                    </a:schemeClr>
                  </a:solidFill>
                </a:rPr>
                <a:t>Extends transport planning with operational feedback</a:t>
              </a: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8BB458E-2A5E-2700-14CA-054515BDC246}"/>
              </a:ext>
            </a:extLst>
          </p:cNvPr>
          <p:cNvGrpSpPr/>
          <p:nvPr/>
        </p:nvGrpSpPr>
        <p:grpSpPr>
          <a:xfrm>
            <a:off x="7192682" y="5442873"/>
            <a:ext cx="2049282" cy="705680"/>
            <a:chOff x="8039100" y="7267575"/>
            <a:chExt cx="2010711" cy="705680"/>
          </a:xfrm>
          <a:solidFill>
            <a:srgbClr val="4CC3F0"/>
          </a:solidFill>
        </p:grpSpPr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B36D50A7-227E-3F7E-70E1-AC0CCF4B7A23}"/>
                </a:ext>
              </a:extLst>
            </p:cNvPr>
            <p:cNvSpPr txBox="1"/>
            <p:nvPr/>
          </p:nvSpPr>
          <p:spPr>
            <a:xfrm>
              <a:off x="8039100" y="7267575"/>
              <a:ext cx="2010711" cy="705680"/>
            </a:xfrm>
            <a:prstGeom prst="roundRect">
              <a:avLst>
                <a:gd name="adj" fmla="val 7652"/>
              </a:avLst>
            </a:prstGeom>
            <a:grpFill/>
          </p:spPr>
          <p:txBody>
            <a:bodyPr vertOverflow="overflow" vert="horz" wrap="square" lIns="108000" tIns="72000" rIns="108000" bIns="72000" rtlCol="0" anchor="t" anchorCtr="0">
              <a:noAutofit/>
            </a:bodyPr>
            <a:lstStyle/>
            <a:p>
              <a:pPr algn="l"/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SAP IBP</a:t>
              </a: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70EDED9A-891B-4A30-E294-5F0039E99755}"/>
                </a:ext>
              </a:extLst>
            </p:cNvPr>
            <p:cNvSpPr txBox="1"/>
            <p:nvPr/>
          </p:nvSpPr>
          <p:spPr>
            <a:xfrm>
              <a:off x="8039100" y="7496175"/>
              <a:ext cx="2008092" cy="477080"/>
            </a:xfrm>
            <a:prstGeom prst="rect">
              <a:avLst/>
            </a:prstGeom>
            <a:noFill/>
          </p:spPr>
          <p:txBody>
            <a:bodyPr vertOverflow="overflow" vert="horz" wrap="square" lIns="108000" tIns="72000" rIns="108000" bIns="0" rtlCol="0" anchor="t" anchorCtr="0">
              <a:noAutofit/>
            </a:bodyPr>
            <a:lstStyle/>
            <a:p>
              <a:pPr algn="l"/>
              <a:r>
                <a:rPr lang="en-US" sz="1000">
                  <a:solidFill>
                    <a:schemeClr val="bg2">
                      <a:lumMod val="50000"/>
                    </a:schemeClr>
                  </a:solidFill>
                </a:rPr>
                <a:t>Better data for operational &amp; financial planning</a:t>
              </a:r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FBD3A03-3D4E-3C41-9AC2-6A371C58AC50}"/>
              </a:ext>
            </a:extLst>
          </p:cNvPr>
          <p:cNvGrpSpPr/>
          <p:nvPr/>
        </p:nvGrpSpPr>
        <p:grpSpPr>
          <a:xfrm>
            <a:off x="9328379" y="5442873"/>
            <a:ext cx="2049282" cy="705680"/>
            <a:chOff x="10134599" y="7267575"/>
            <a:chExt cx="2010711" cy="705680"/>
          </a:xfrm>
          <a:solidFill>
            <a:srgbClr val="4CC3F0"/>
          </a:solidFill>
        </p:grpSpPr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3A165EEB-0812-B638-3222-4A06E4129052}"/>
                </a:ext>
              </a:extLst>
            </p:cNvPr>
            <p:cNvSpPr txBox="1"/>
            <p:nvPr/>
          </p:nvSpPr>
          <p:spPr>
            <a:xfrm>
              <a:off x="10134599" y="7267575"/>
              <a:ext cx="2010711" cy="705680"/>
            </a:xfrm>
            <a:prstGeom prst="roundRect">
              <a:avLst>
                <a:gd name="adj" fmla="val 7652"/>
              </a:avLst>
            </a:prstGeom>
            <a:grpFill/>
          </p:spPr>
          <p:txBody>
            <a:bodyPr vertOverflow="overflow" vert="horz" wrap="square" lIns="108000" tIns="72000" rIns="108000" bIns="72000" rtlCol="0" anchor="t" anchorCtr="0">
              <a:noAutofit/>
            </a:bodyPr>
            <a:lstStyle/>
            <a:p>
              <a:pPr algn="l"/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SAP Business AI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4D55D97-5F28-C411-6CC8-5A714C30F292}"/>
                </a:ext>
              </a:extLst>
            </p:cNvPr>
            <p:cNvSpPr txBox="1"/>
            <p:nvPr/>
          </p:nvSpPr>
          <p:spPr>
            <a:xfrm>
              <a:off x="10134600" y="7496175"/>
              <a:ext cx="2008092" cy="477080"/>
            </a:xfrm>
            <a:prstGeom prst="rect">
              <a:avLst/>
            </a:prstGeom>
            <a:noFill/>
          </p:spPr>
          <p:txBody>
            <a:bodyPr vertOverflow="overflow" vert="horz" wrap="square" lIns="108000" tIns="72000" rIns="108000" bIns="0" rtlCol="0" anchor="t" anchorCtr="0">
              <a:noAutofit/>
            </a:bodyPr>
            <a:lstStyle/>
            <a:p>
              <a:pPr algn="l"/>
              <a:r>
                <a:rPr lang="en-US" sz="1000">
                  <a:solidFill>
                    <a:schemeClr val="bg2">
                      <a:lumMod val="50000"/>
                    </a:schemeClr>
                  </a:solidFill>
                </a:rPr>
                <a:t>Trusted data as a prerequisite</a:t>
              </a:r>
            </a:p>
          </p:txBody>
        </p:sp>
      </p:grpSp>
      <p:sp>
        <p:nvSpPr>
          <p:cNvPr id="23" name="Rechteck 22">
            <a:extLst>
              <a:ext uri="{FF2B5EF4-FFF2-40B4-BE49-F238E27FC236}">
                <a16:creationId xmlns:a16="http://schemas.microsoft.com/office/drawing/2014/main" id="{B5847EE3-3054-C449-9E67-CE0B146257D9}"/>
              </a:ext>
            </a:extLst>
          </p:cNvPr>
          <p:cNvSpPr/>
          <p:nvPr/>
        </p:nvSpPr>
        <p:spPr>
          <a:xfrm>
            <a:off x="467583" y="5589732"/>
            <a:ext cx="2018246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Seamlessly integrated into the SAP landscape — enabling end-to-end processes and maximum value.</a:t>
            </a:r>
          </a:p>
          <a:p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A9CA9EB4-A1D2-4B1F-8849-050322BE4B54}"/>
              </a:ext>
            </a:extLst>
          </p:cNvPr>
          <p:cNvSpPr/>
          <p:nvPr/>
        </p:nvSpPr>
        <p:spPr>
          <a:xfrm>
            <a:off x="4318561" y="2920505"/>
            <a:ext cx="5400001" cy="324000"/>
          </a:xfrm>
          <a:prstGeom prst="roundRect">
            <a:avLst>
              <a:gd name="adj" fmla="val 26978"/>
            </a:avLst>
          </a:prstGeom>
          <a:solidFill>
            <a:schemeClr val="bg2">
              <a:lumMod val="50000"/>
              <a:alpha val="80000"/>
            </a:schemeClr>
          </a:solidFill>
          <a:ln w="6350">
            <a:solidFill>
              <a:srgbClr val="5FCDB8">
                <a:alpha val="67000"/>
              </a:srgbClr>
            </a:solidFill>
          </a:ln>
          <a:effectLst>
            <a:outerShdw blurRad="317500" algn="ctr" rotWithShape="0">
              <a:srgbClr val="5FCDB8">
                <a:alpha val="67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51" name="Rechteck: abgerundete Ecken 150">
            <a:extLst>
              <a:ext uri="{FF2B5EF4-FFF2-40B4-BE49-F238E27FC236}">
                <a16:creationId xmlns:a16="http://schemas.microsoft.com/office/drawing/2014/main" id="{8F1813B4-9BDA-DA98-9677-5F4EFFB84A2B}"/>
              </a:ext>
            </a:extLst>
          </p:cNvPr>
          <p:cNvSpPr/>
          <p:nvPr/>
        </p:nvSpPr>
        <p:spPr>
          <a:xfrm>
            <a:off x="4378828" y="2977808"/>
            <a:ext cx="1733127" cy="20939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Monitor</a:t>
            </a:r>
          </a:p>
        </p:txBody>
      </p:sp>
      <p:sp>
        <p:nvSpPr>
          <p:cNvPr id="165" name="Rechteck: abgerundete Ecken 164">
            <a:extLst>
              <a:ext uri="{FF2B5EF4-FFF2-40B4-BE49-F238E27FC236}">
                <a16:creationId xmlns:a16="http://schemas.microsoft.com/office/drawing/2014/main" id="{57AC6EFD-0089-F95A-E685-EC1EDACEE6E4}"/>
              </a:ext>
            </a:extLst>
          </p:cNvPr>
          <p:cNvSpPr/>
          <p:nvPr/>
        </p:nvSpPr>
        <p:spPr>
          <a:xfrm>
            <a:off x="6151998" y="2977808"/>
            <a:ext cx="1733127" cy="20939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Reconcile</a:t>
            </a:r>
          </a:p>
        </p:txBody>
      </p:sp>
      <p:sp>
        <p:nvSpPr>
          <p:cNvPr id="179" name="Rechteck: abgerundete Ecken 178">
            <a:extLst>
              <a:ext uri="{FF2B5EF4-FFF2-40B4-BE49-F238E27FC236}">
                <a16:creationId xmlns:a16="http://schemas.microsoft.com/office/drawing/2014/main" id="{5BA3904A-171A-F5A1-B94C-EED7966A2A8A}"/>
              </a:ext>
            </a:extLst>
          </p:cNvPr>
          <p:cNvSpPr/>
          <p:nvPr/>
        </p:nvSpPr>
        <p:spPr>
          <a:xfrm>
            <a:off x="7925166" y="2977808"/>
            <a:ext cx="1733127" cy="209394"/>
          </a:xfrm>
          <a:prstGeom prst="roundRect">
            <a:avLst/>
          </a:prstGeom>
          <a:solidFill>
            <a:srgbClr val="5FCD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Post</a:t>
            </a:r>
          </a:p>
        </p:txBody>
      </p:sp>
      <p:sp>
        <p:nvSpPr>
          <p:cNvPr id="29" name="Rechteck 99">
            <a:extLst>
              <a:ext uri="{FF2B5EF4-FFF2-40B4-BE49-F238E27FC236}">
                <a16:creationId xmlns:a16="http://schemas.microsoft.com/office/drawing/2014/main" id="{5769D6E1-44AB-E2C6-EE98-EB20559E30D9}"/>
              </a:ext>
            </a:extLst>
          </p:cNvPr>
          <p:cNvSpPr/>
          <p:nvPr/>
        </p:nvSpPr>
        <p:spPr>
          <a:xfrm>
            <a:off x="467583" y="3078698"/>
            <a:ext cx="2202465" cy="292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400">
                <a:solidFill>
                  <a:srgbClr val="5FCDB8"/>
                </a:solidFill>
                <a:latin typeface="+mj-lt"/>
              </a:rPr>
              <a:t>SAP S/4HANA</a:t>
            </a:r>
          </a:p>
          <a:p>
            <a:r>
              <a:rPr lang="en-US" sz="1400">
                <a:solidFill>
                  <a:srgbClr val="5FCDB8"/>
                </a:solidFill>
              </a:rPr>
              <a:t>Secondary Distribution &amp; Automation Management </a:t>
            </a:r>
            <a:endParaRPr lang="en-US" sz="1400">
              <a:solidFill>
                <a:srgbClr val="FFFF00"/>
              </a:solidFill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4B3BB237-20AB-1B25-008D-1E27237CA80D}"/>
              </a:ext>
            </a:extLst>
          </p:cNvPr>
          <p:cNvSpPr/>
          <p:nvPr/>
        </p:nvSpPr>
        <p:spPr>
          <a:xfrm>
            <a:off x="4318563" y="3306610"/>
            <a:ext cx="5400000" cy="324000"/>
          </a:xfrm>
          <a:prstGeom prst="roundRect">
            <a:avLst>
              <a:gd name="adj" fmla="val 29904"/>
            </a:avLst>
          </a:prstGeom>
          <a:solidFill>
            <a:schemeClr val="bg2">
              <a:lumMod val="50000"/>
              <a:alpha val="80000"/>
            </a:schemeClr>
          </a:solidFill>
          <a:ln w="6350" cap="flat" cmpd="sng" algn="ctr">
            <a:solidFill>
              <a:srgbClr val="B994FF">
                <a:alpha val="67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317500" algn="ctr" rotWithShape="0">
              <a:srgbClr val="B994FF">
                <a:alpha val="67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Rechteck: abgerundete Ecken 20">
            <a:extLst>
              <a:ext uri="{FF2B5EF4-FFF2-40B4-BE49-F238E27FC236}">
                <a16:creationId xmlns:a16="http://schemas.microsoft.com/office/drawing/2014/main" id="{9EBB2ADC-CF52-0427-F608-93B4144BD164}"/>
              </a:ext>
            </a:extLst>
          </p:cNvPr>
          <p:cNvSpPr/>
          <p:nvPr/>
        </p:nvSpPr>
        <p:spPr>
          <a:xfrm>
            <a:off x="4378829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Exceptions</a:t>
            </a:r>
          </a:p>
        </p:txBody>
      </p:sp>
      <p:sp>
        <p:nvSpPr>
          <p:cNvPr id="27" name="Rechteck: abgerundete Ecken 22">
            <a:extLst>
              <a:ext uri="{FF2B5EF4-FFF2-40B4-BE49-F238E27FC236}">
                <a16:creationId xmlns:a16="http://schemas.microsoft.com/office/drawing/2014/main" id="{552E9EA8-902E-8699-E96A-8DAF54BEB011}"/>
              </a:ext>
            </a:extLst>
          </p:cNvPr>
          <p:cNvSpPr/>
          <p:nvPr/>
        </p:nvSpPr>
        <p:spPr>
          <a:xfrm>
            <a:off x="5446695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Orchestrate</a:t>
            </a:r>
          </a:p>
        </p:txBody>
      </p:sp>
      <p:sp>
        <p:nvSpPr>
          <p:cNvPr id="30" name="Rechteck: abgerundete Ecken 56">
            <a:extLst>
              <a:ext uri="{FF2B5EF4-FFF2-40B4-BE49-F238E27FC236}">
                <a16:creationId xmlns:a16="http://schemas.microsoft.com/office/drawing/2014/main" id="{861DAF0B-A99F-C9AE-FC66-D3A9C82D01FB}"/>
              </a:ext>
            </a:extLst>
          </p:cNvPr>
          <p:cNvSpPr/>
          <p:nvPr/>
        </p:nvSpPr>
        <p:spPr>
          <a:xfrm>
            <a:off x="6514562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Order</a:t>
            </a:r>
          </a:p>
        </p:txBody>
      </p:sp>
      <p:sp>
        <p:nvSpPr>
          <p:cNvPr id="44" name="Rechteck: abgerundete Ecken 56">
            <a:extLst>
              <a:ext uri="{FF2B5EF4-FFF2-40B4-BE49-F238E27FC236}">
                <a16:creationId xmlns:a16="http://schemas.microsoft.com/office/drawing/2014/main" id="{B6B6097A-A0C8-06BD-C30E-442F0D507C11}"/>
              </a:ext>
            </a:extLst>
          </p:cNvPr>
          <p:cNvSpPr/>
          <p:nvPr/>
        </p:nvSpPr>
        <p:spPr>
          <a:xfrm>
            <a:off x="7582428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Forecast</a:t>
            </a:r>
          </a:p>
        </p:txBody>
      </p:sp>
      <p:sp>
        <p:nvSpPr>
          <p:cNvPr id="46" name="Rechteck: abgerundete Ecken 56">
            <a:extLst>
              <a:ext uri="{FF2B5EF4-FFF2-40B4-BE49-F238E27FC236}">
                <a16:creationId xmlns:a16="http://schemas.microsoft.com/office/drawing/2014/main" id="{8749623B-6B07-7531-67C2-2A344F874C23}"/>
              </a:ext>
            </a:extLst>
          </p:cNvPr>
          <p:cNvSpPr/>
          <p:nvPr/>
        </p:nvSpPr>
        <p:spPr>
          <a:xfrm>
            <a:off x="8650293" y="3363913"/>
            <a:ext cx="1008000" cy="209394"/>
          </a:xfrm>
          <a:prstGeom prst="roundRect">
            <a:avLst>
              <a:gd name="adj" fmla="val 18750"/>
            </a:avLst>
          </a:prstGeom>
          <a:solidFill>
            <a:srgbClr val="B994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2000" tIns="18000" rIns="72000" bIns="18000" rtlCol="0" anchor="ctr" anchorCtr="0">
            <a:noAutofit/>
          </a:bodyPr>
          <a:lstStyle/>
          <a:p>
            <a:pPr algn="ctr"/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</a:rPr>
              <a:t>Configure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749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E2D84-1157-8146-A43F-CEAF5FFB0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uppieren 181">
            <a:extLst>
              <a:ext uri="{FF2B5EF4-FFF2-40B4-BE49-F238E27FC236}">
                <a16:creationId xmlns:a16="http://schemas.microsoft.com/office/drawing/2014/main" id="{E6518A9E-BF9C-749F-059C-A9C5736BE8F8}"/>
              </a:ext>
            </a:extLst>
          </p:cNvPr>
          <p:cNvGrpSpPr/>
          <p:nvPr/>
        </p:nvGrpSpPr>
        <p:grpSpPr>
          <a:xfrm>
            <a:off x="9360943" y="508000"/>
            <a:ext cx="2351632" cy="5628121"/>
            <a:chOff x="9360943" y="508000"/>
            <a:chExt cx="2351632" cy="5628121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B0430D36-C49B-C6FE-34B8-5740EB2147D4}"/>
                </a:ext>
              </a:extLst>
            </p:cNvPr>
            <p:cNvSpPr txBox="1">
              <a:spLocks/>
            </p:cNvSpPr>
            <p:nvPr/>
          </p:nvSpPr>
          <p:spPr>
            <a:xfrm>
              <a:off x="9533674" y="508000"/>
              <a:ext cx="2178901" cy="5628121"/>
            </a:xfrm>
            <a:prstGeom prst="roundRect">
              <a:avLst>
                <a:gd name="adj" fmla="val 5337"/>
              </a:avLst>
            </a:prstGeom>
            <a:solidFill>
              <a:schemeClr val="bg1"/>
            </a:solidFill>
          </p:spPr>
          <p:txBody>
            <a:bodyPr lIns="0" tIns="144000" rIns="360000" bIns="144000">
              <a:no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None/>
              </a:pPr>
              <a:endParaRPr lang="en-US" sz="1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70" name="Freihandform: Form 169">
              <a:extLst>
                <a:ext uri="{FF2B5EF4-FFF2-40B4-BE49-F238E27FC236}">
                  <a16:creationId xmlns:a16="http://schemas.microsoft.com/office/drawing/2014/main" id="{B5EB545F-5B97-BA49-AAE9-EC8726962D4C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9360943" y="5505525"/>
              <a:ext cx="172730" cy="172730"/>
            </a:xfrm>
            <a:custGeom>
              <a:avLst/>
              <a:gdLst>
                <a:gd name="connsiteX0" fmla="*/ 539999 w 540000"/>
                <a:gd name="connsiteY0" fmla="*/ 0 h 540000"/>
                <a:gd name="connsiteX1" fmla="*/ 540000 w 540000"/>
                <a:gd name="connsiteY1" fmla="*/ 0 h 540000"/>
                <a:gd name="connsiteX2" fmla="*/ 540000 w 540000"/>
                <a:gd name="connsiteY2" fmla="*/ 540000 h 540000"/>
                <a:gd name="connsiteX3" fmla="*/ 0 w 540000"/>
                <a:gd name="connsiteY3" fmla="*/ 540000 h 540000"/>
                <a:gd name="connsiteX4" fmla="*/ 0 w 540000"/>
                <a:gd name="connsiteY4" fmla="*/ 539999 h 540000"/>
                <a:gd name="connsiteX5" fmla="*/ 108828 w 540000"/>
                <a:gd name="connsiteY5" fmla="*/ 529028 h 540000"/>
                <a:gd name="connsiteX6" fmla="*/ 529028 w 540000"/>
                <a:gd name="connsiteY6" fmla="*/ 108828 h 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0000" h="540000">
                  <a:moveTo>
                    <a:pt x="539999" y="0"/>
                  </a:moveTo>
                  <a:lnTo>
                    <a:pt x="540000" y="0"/>
                  </a:lnTo>
                  <a:lnTo>
                    <a:pt x="540000" y="540000"/>
                  </a:lnTo>
                  <a:lnTo>
                    <a:pt x="0" y="540000"/>
                  </a:lnTo>
                  <a:lnTo>
                    <a:pt x="0" y="539999"/>
                  </a:lnTo>
                  <a:lnTo>
                    <a:pt x="108828" y="529028"/>
                  </a:lnTo>
                  <a:cubicBezTo>
                    <a:pt x="319744" y="485869"/>
                    <a:pt x="485869" y="319744"/>
                    <a:pt x="529028" y="108828"/>
                  </a:cubicBezTo>
                  <a:close/>
                </a:path>
              </a:pathLst>
            </a:cu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wrap="square" lIns="90000" tIns="72000" rIns="90000" bIns="72000" rtlCol="0" anchor="ctr">
              <a:noAutofit/>
            </a:bodyPr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505424-E735-DF6F-B6C3-3F35C6BF34FB}"/>
              </a:ext>
            </a:extLst>
          </p:cNvPr>
          <p:cNvSpPr txBox="1">
            <a:spLocks/>
          </p:cNvSpPr>
          <p:nvPr/>
        </p:nvSpPr>
        <p:spPr>
          <a:xfrm>
            <a:off x="479425" y="5678255"/>
            <a:ext cx="11233150" cy="457866"/>
          </a:xfrm>
          <a:prstGeom prst="roundRect">
            <a:avLst>
              <a:gd name="adj" fmla="val 23015"/>
            </a:avLst>
          </a:prstGeom>
          <a:solidFill>
            <a:schemeClr val="bg1"/>
          </a:solidFill>
        </p:spPr>
        <p:txBody>
          <a:bodyPr lIns="0" tIns="144000" rIns="360000" bIns="14400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9" name="Text 0">
            <a:extLst>
              <a:ext uri="{FF2B5EF4-FFF2-40B4-BE49-F238E27FC236}">
                <a16:creationId xmlns:a16="http://schemas.microsoft.com/office/drawing/2014/main" id="{4E74E04C-2A69-AF54-1EA1-B88DE7FAC441}"/>
              </a:ext>
            </a:extLst>
          </p:cNvPr>
          <p:cNvSpPr/>
          <p:nvPr/>
        </p:nvSpPr>
        <p:spPr>
          <a:xfrm>
            <a:off x="467581" y="655242"/>
            <a:ext cx="113040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SAP S/4HANA SDM:</a:t>
            </a:r>
            <a:endParaRPr lang="en-US" sz="2800">
              <a:solidFill>
                <a:srgbClr val="5FCDB8"/>
              </a:solidFill>
              <a:cs typeface="Arial" pitchFamily="34" charset="-120"/>
            </a:endParaRPr>
          </a:p>
        </p:txBody>
      </p:sp>
      <p:sp>
        <p:nvSpPr>
          <p:cNvPr id="172" name="Text 0">
            <a:extLst>
              <a:ext uri="{FF2B5EF4-FFF2-40B4-BE49-F238E27FC236}">
                <a16:creationId xmlns:a16="http://schemas.microsoft.com/office/drawing/2014/main" id="{CF3BB68C-683D-48A7-D61A-4E152A94E0D7}"/>
              </a:ext>
            </a:extLst>
          </p:cNvPr>
          <p:cNvSpPr/>
          <p:nvPr/>
        </p:nvSpPr>
        <p:spPr>
          <a:xfrm>
            <a:off x="467581" y="1086129"/>
            <a:ext cx="113040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cs typeface="Arial" pitchFamily="34" charset="-120"/>
              </a:rPr>
              <a:t>Clear Economic, Operational &amp; Strategic Benefit</a:t>
            </a:r>
            <a:endParaRPr lang="en-US" sz="2800">
              <a:solidFill>
                <a:srgbClr val="5FCDB8"/>
              </a:solidFill>
              <a:cs typeface="Arial" pitchFamily="34" charset="-120"/>
            </a:endParaRPr>
          </a:p>
        </p:txBody>
      </p:sp>
      <p:pic>
        <p:nvPicPr>
          <p:cNvPr id="97" name="Grafik 116">
            <a:hlinkClick r:id="rId4"/>
            <a:extLst>
              <a:ext uri="{FF2B5EF4-FFF2-40B4-BE49-F238E27FC236}">
                <a16:creationId xmlns:a16="http://schemas.microsoft.com/office/drawing/2014/main" id="{D77B2588-B424-45D5-2699-C8422452AC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6"/>
          <a:stretch>
            <a:fillRect/>
          </a:stretch>
        </p:blipFill>
        <p:spPr>
          <a:xfrm>
            <a:off x="9826286" y="3294392"/>
            <a:ext cx="1617366" cy="2294808"/>
          </a:xfrm>
          <a:prstGeom prst="roundRect">
            <a:avLst>
              <a:gd name="adj" fmla="val 4811"/>
            </a:avLst>
          </a:prstGeom>
          <a:effectLst>
            <a:outerShdw blurRad="317500" algn="ctr" rotWithShape="0">
              <a:schemeClr val="bg2">
                <a:lumMod val="50000"/>
                <a:alpha val="15000"/>
              </a:schemeClr>
            </a:outerShdw>
          </a:effectLst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157855F1-55C7-311C-93F8-85F1BD23A280}"/>
              </a:ext>
            </a:extLst>
          </p:cNvPr>
          <p:cNvSpPr txBox="1">
            <a:spLocks/>
          </p:cNvSpPr>
          <p:nvPr/>
        </p:nvSpPr>
        <p:spPr>
          <a:xfrm>
            <a:off x="9533672" y="612350"/>
            <a:ext cx="2383216" cy="672043"/>
          </a:xfrm>
          <a:prstGeom prst="rect">
            <a:avLst/>
          </a:prstGeom>
        </p:spPr>
        <p:txBody>
          <a:bodyPr wrap="square" lIns="144000" tIns="0" rIns="14400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4400">
                <a:solidFill>
                  <a:schemeClr val="bg2">
                    <a:lumMod val="50000"/>
                  </a:schemeClr>
                </a:solidFill>
                <a:latin typeface="+mj-lt"/>
              </a:rPr>
              <a:t>200%+ 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7D05148-09F7-E4C2-5D59-A4CE772D3085}"/>
              </a:ext>
            </a:extLst>
          </p:cNvPr>
          <p:cNvSpPr txBox="1">
            <a:spLocks/>
          </p:cNvSpPr>
          <p:nvPr/>
        </p:nvSpPr>
        <p:spPr>
          <a:xfrm>
            <a:off x="9533672" y="1256663"/>
            <a:ext cx="2202586" cy="369332"/>
          </a:xfrm>
          <a:prstGeom prst="rect">
            <a:avLst/>
          </a:prstGeom>
        </p:spPr>
        <p:txBody>
          <a:bodyPr lIns="144000" tIns="0" rIns="14400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+mj-lt"/>
              </a:rPr>
              <a:t>three-year ROI</a:t>
            </a:r>
            <a:br>
              <a:rPr lang="en-US" sz="1200">
                <a:solidFill>
                  <a:schemeClr val="bg2">
                    <a:lumMod val="50000"/>
                  </a:schemeClr>
                </a:solidFill>
                <a:latin typeface="+mj-lt"/>
              </a:rPr>
            </a:br>
            <a:endParaRPr lang="en-US" sz="120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feld 14">
            <a:extLst>
              <a:ext uri="{FF2B5EF4-FFF2-40B4-BE49-F238E27FC236}">
                <a16:creationId xmlns:a16="http://schemas.microsoft.com/office/drawing/2014/main" id="{FC8ED756-8855-AD23-59C8-C59690A937BF}"/>
              </a:ext>
            </a:extLst>
          </p:cNvPr>
          <p:cNvSpPr txBox="1"/>
          <p:nvPr/>
        </p:nvSpPr>
        <p:spPr>
          <a:xfrm>
            <a:off x="9533670" y="1625995"/>
            <a:ext cx="2202587" cy="1423409"/>
          </a:xfrm>
          <a:prstGeom prst="rect">
            <a:avLst/>
          </a:prstGeom>
          <a:noFill/>
        </p:spPr>
        <p:txBody>
          <a:bodyPr vertOverflow="overflow" vert="horz" wrap="square" lIns="144000" tIns="0" rIns="144000" bIns="0" rtlCol="0" anchor="t" anchorCtr="0">
            <a:noAutofit/>
          </a:bodyPr>
          <a:lstStyle/>
          <a:p>
            <a:pPr algn="l">
              <a:lnSpc>
                <a:spcPct val="110000"/>
              </a:lnSpc>
              <a:spcBef>
                <a:spcPts val="600"/>
              </a:spcBef>
            </a:pPr>
            <a:r>
              <a:rPr lang="en-US" sz="1100">
                <a:solidFill>
                  <a:schemeClr val="bg2">
                    <a:lumMod val="50000"/>
                  </a:schemeClr>
                </a:solidFill>
              </a:rPr>
              <a:t>All figures are based on </a:t>
            </a:r>
            <a:br>
              <a:rPr lang="en-US" sz="110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1100">
                <a:solidFill>
                  <a:schemeClr val="bg2">
                    <a:lumMod val="50000"/>
                  </a:schemeClr>
                </a:solidFill>
              </a:rPr>
              <a:t>our joint study with the Fraunhofer Institute. </a:t>
            </a:r>
          </a:p>
          <a:p>
            <a:pPr algn="l">
              <a:lnSpc>
                <a:spcPct val="110000"/>
              </a:lnSpc>
              <a:spcBef>
                <a:spcPts val="600"/>
              </a:spcBef>
            </a:pPr>
            <a:r>
              <a:rPr lang="en-US" sz="1100">
                <a:solidFill>
                  <a:schemeClr val="bg2">
                    <a:lumMod val="50000"/>
                  </a:schemeClr>
                </a:solidFill>
              </a:rPr>
              <a:t>Larger operations will see greater benefits, find more details and generate your own benefit levels </a:t>
            </a:r>
            <a:r>
              <a:rPr lang="en-US" sz="1100">
                <a:solidFill>
                  <a:schemeClr val="bg2">
                    <a:lumMod val="50000"/>
                  </a:schemeClr>
                </a:solidFill>
                <a:hlinkClick r:id="rId4"/>
              </a:rPr>
              <a:t>here</a:t>
            </a:r>
            <a:r>
              <a:rPr lang="en-US" sz="110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grpSp>
        <p:nvGrpSpPr>
          <p:cNvPr id="108" name="Gruppieren 107" hidden="1">
            <a:extLst>
              <a:ext uri="{FF2B5EF4-FFF2-40B4-BE49-F238E27FC236}">
                <a16:creationId xmlns:a16="http://schemas.microsoft.com/office/drawing/2014/main" id="{AB2E8665-3E76-830D-1FDE-D86A7475F1D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580637" y="5536407"/>
            <a:ext cx="9097066" cy="370783"/>
            <a:chOff x="1580637" y="5536407"/>
            <a:chExt cx="9097066" cy="370783"/>
          </a:xfrm>
        </p:grpSpPr>
        <p:grpSp>
          <p:nvGrpSpPr>
            <p:cNvPr id="47" name="Gruppieren 46" hidden="1">
              <a:extLst>
                <a:ext uri="{FF2B5EF4-FFF2-40B4-BE49-F238E27FC236}">
                  <a16:creationId xmlns:a16="http://schemas.microsoft.com/office/drawing/2014/main" id="{013C1E61-1A85-78E8-3936-C6304A9EF283}"/>
                </a:ext>
              </a:extLst>
            </p:cNvPr>
            <p:cNvGrpSpPr/>
            <p:nvPr/>
          </p:nvGrpSpPr>
          <p:grpSpPr>
            <a:xfrm>
              <a:off x="1580718" y="5589200"/>
              <a:ext cx="6823694" cy="317986"/>
              <a:chOff x="4645959" y="147918"/>
              <a:chExt cx="857668" cy="309282"/>
            </a:xfrm>
          </p:grpSpPr>
          <p:cxnSp>
            <p:nvCxnSpPr>
              <p:cNvPr id="48" name="Gerader Verbinder 47" hidden="1">
                <a:extLst>
                  <a:ext uri="{FF2B5EF4-FFF2-40B4-BE49-F238E27FC236}">
                    <a16:creationId xmlns:a16="http://schemas.microsoft.com/office/drawing/2014/main" id="{78DC32BE-BD39-CC65-A88F-49D2B0B73DE5}"/>
                  </a:ext>
                </a:extLst>
              </p:cNvPr>
              <p:cNvCxnSpPr/>
              <p:nvPr/>
            </p:nvCxnSpPr>
            <p:spPr>
              <a:xfrm>
                <a:off x="4645959" y="147918"/>
                <a:ext cx="0" cy="309282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Gerader Verbinder 48" hidden="1">
                <a:extLst>
                  <a:ext uri="{FF2B5EF4-FFF2-40B4-BE49-F238E27FC236}">
                    <a16:creationId xmlns:a16="http://schemas.microsoft.com/office/drawing/2014/main" id="{BAD5656D-7C52-A9D5-912F-6134C9736E05}"/>
                  </a:ext>
                </a:extLst>
              </p:cNvPr>
              <p:cNvCxnSpPr/>
              <p:nvPr/>
            </p:nvCxnSpPr>
            <p:spPr>
              <a:xfrm>
                <a:off x="4931250" y="147918"/>
                <a:ext cx="0" cy="309282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Gerader Verbinder 49" hidden="1">
                <a:extLst>
                  <a:ext uri="{FF2B5EF4-FFF2-40B4-BE49-F238E27FC236}">
                    <a16:creationId xmlns:a16="http://schemas.microsoft.com/office/drawing/2014/main" id="{EBC9F546-4F60-6A87-A647-99E81BBEBDA8}"/>
                  </a:ext>
                </a:extLst>
              </p:cNvPr>
              <p:cNvCxnSpPr/>
              <p:nvPr/>
            </p:nvCxnSpPr>
            <p:spPr>
              <a:xfrm>
                <a:off x="5217737" y="147918"/>
                <a:ext cx="0" cy="309282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Gerader Verbinder 50" hidden="1">
                <a:extLst>
                  <a:ext uri="{FF2B5EF4-FFF2-40B4-BE49-F238E27FC236}">
                    <a16:creationId xmlns:a16="http://schemas.microsoft.com/office/drawing/2014/main" id="{612D5FD8-C7EA-925A-6AAB-E1AD8D02D951}"/>
                  </a:ext>
                </a:extLst>
              </p:cNvPr>
              <p:cNvCxnSpPr/>
              <p:nvPr/>
            </p:nvCxnSpPr>
            <p:spPr>
              <a:xfrm>
                <a:off x="5503627" y="147918"/>
                <a:ext cx="0" cy="309282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oup 4" hidden="1">
              <a:extLst>
                <a:ext uri="{FF2B5EF4-FFF2-40B4-BE49-F238E27FC236}">
                  <a16:creationId xmlns:a16="http://schemas.microsoft.com/office/drawing/2014/main" id="{307A96BC-8C2F-D366-CB02-CBFA9E059CD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5400000" flipH="1">
              <a:off x="5957049" y="1224152"/>
              <a:ext cx="306626" cy="9059450"/>
              <a:chOff x="9685" y="838"/>
              <a:chExt cx="746" cy="22041"/>
            </a:xfrm>
          </p:grpSpPr>
          <p:sp>
            <p:nvSpPr>
              <p:cNvPr id="96" name="Freeform 5" hidden="1">
                <a:extLst>
                  <a:ext uri="{FF2B5EF4-FFF2-40B4-BE49-F238E27FC236}">
                    <a16:creationId xmlns:a16="http://schemas.microsoft.com/office/drawing/2014/main" id="{E64C8ECD-F887-A633-C3E4-951090303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85" y="838"/>
                <a:ext cx="254" cy="254"/>
              </a:xfrm>
              <a:custGeom>
                <a:avLst/>
                <a:gdLst>
                  <a:gd name="T0" fmla="*/ 0 w 1108"/>
                  <a:gd name="T1" fmla="*/ 1108 h 1108"/>
                  <a:gd name="T2" fmla="*/ 1108 w 1108"/>
                  <a:gd name="T3" fmla="*/ 0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08" h="1108">
                    <a:moveTo>
                      <a:pt x="0" y="1108"/>
                    </a:moveTo>
                    <a:cubicBezTo>
                      <a:pt x="0" y="496"/>
                      <a:pt x="496" y="0"/>
                      <a:pt x="1108" y="0"/>
                    </a:cubicBezTo>
                  </a:path>
                </a:pathLst>
              </a:cu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Line 6" hidden="1">
                <a:extLst>
                  <a:ext uri="{FF2B5EF4-FFF2-40B4-BE49-F238E27FC236}">
                    <a16:creationId xmlns:a16="http://schemas.microsoft.com/office/drawing/2014/main" id="{11791A7F-A261-FD0F-1668-E014120B20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85" y="1092"/>
                <a:ext cx="0" cy="21787"/>
              </a:xfrm>
              <a:prstGeom prst="line">
                <a:avLst/>
              </a:pr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Line 7" hidden="1">
                <a:extLst>
                  <a:ext uri="{FF2B5EF4-FFF2-40B4-BE49-F238E27FC236}">
                    <a16:creationId xmlns:a16="http://schemas.microsoft.com/office/drawing/2014/main" id="{009D2168-F89F-A08D-9415-3C5B2E1797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39" y="838"/>
                <a:ext cx="492" cy="0"/>
              </a:xfrm>
              <a:prstGeom prst="line">
                <a:avLst/>
              </a:pr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3" name="Ellipse 102" hidden="1">
              <a:extLst>
                <a:ext uri="{FF2B5EF4-FFF2-40B4-BE49-F238E27FC236}">
                  <a16:creationId xmlns:a16="http://schemas.microsoft.com/office/drawing/2014/main" id="{F465A922-5007-4B2D-CE9D-874956D83E6A}"/>
                </a:ext>
              </a:extLst>
            </p:cNvPr>
            <p:cNvSpPr/>
            <p:nvPr/>
          </p:nvSpPr>
          <p:spPr>
            <a:xfrm>
              <a:off x="10592223" y="5536407"/>
              <a:ext cx="85480" cy="8547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DA9B4E54-78B4-2438-7BAE-4E6626064CEE}"/>
              </a:ext>
            </a:extLst>
          </p:cNvPr>
          <p:cNvSpPr txBox="1">
            <a:spLocks/>
          </p:cNvSpPr>
          <p:nvPr/>
        </p:nvSpPr>
        <p:spPr>
          <a:xfrm>
            <a:off x="5006549" y="1723049"/>
            <a:ext cx="2202587" cy="3877651"/>
          </a:xfrm>
          <a:prstGeom prst="roundRect">
            <a:avLst>
              <a:gd name="adj" fmla="val 4903"/>
            </a:avLst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</p:spPr>
        <p:txBody>
          <a:bodyPr lIns="0" tIns="144000" rIns="360000" bIns="14400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214D3028-70A9-A0EF-95EE-91794F747CD9}"/>
              </a:ext>
            </a:extLst>
          </p:cNvPr>
          <p:cNvSpPr txBox="1">
            <a:spLocks/>
          </p:cNvSpPr>
          <p:nvPr/>
        </p:nvSpPr>
        <p:spPr>
          <a:xfrm>
            <a:off x="5006550" y="1723049"/>
            <a:ext cx="2202587" cy="800657"/>
          </a:xfrm>
          <a:prstGeom prst="rect">
            <a:avLst/>
          </a:prstGeom>
        </p:spPr>
        <p:txBody>
          <a:bodyPr wrap="square" lIns="144000" tIns="144000" rIns="144000" bIns="14400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/>
                </a:solidFill>
                <a:latin typeface="+mj-lt"/>
              </a:rPr>
              <a:t>Close books easily,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/>
                </a:solidFill>
                <a:latin typeface="+mj-lt"/>
              </a:rPr>
              <a:t>stay audit-ready</a:t>
            </a:r>
          </a:p>
        </p:txBody>
      </p:sp>
      <p:sp>
        <p:nvSpPr>
          <p:cNvPr id="73" name="Textfeld 14">
            <a:extLst>
              <a:ext uri="{FF2B5EF4-FFF2-40B4-BE49-F238E27FC236}">
                <a16:creationId xmlns:a16="http://schemas.microsoft.com/office/drawing/2014/main" id="{BB0A80FF-7FD9-C750-74DE-35A4FFA8DEB7}"/>
              </a:ext>
            </a:extLst>
          </p:cNvPr>
          <p:cNvSpPr txBox="1"/>
          <p:nvPr/>
        </p:nvSpPr>
        <p:spPr>
          <a:xfrm>
            <a:off x="5006550" y="2383067"/>
            <a:ext cx="2202587" cy="1205442"/>
          </a:xfrm>
          <a:prstGeom prst="rect">
            <a:avLst/>
          </a:prstGeom>
          <a:noFill/>
        </p:spPr>
        <p:txBody>
          <a:bodyPr vertOverflow="overflow" vert="horz" wrap="square" lIns="144000" tIns="0" rIns="144000" bIns="0" rtlCol="0" anchor="t" anchorCtr="0"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sz="1100">
                <a:solidFill>
                  <a:schemeClr val="bg1"/>
                </a:solidFill>
              </a:rPr>
              <a:t>When the auditor or the tax authority asks where a number came from, the number is already in the system, linked to the delivery that produced it.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B18B2BD8-AB97-8BB6-DEB7-7A69DFAC752E}"/>
              </a:ext>
            </a:extLst>
          </p:cNvPr>
          <p:cNvSpPr txBox="1">
            <a:spLocks/>
          </p:cNvSpPr>
          <p:nvPr/>
        </p:nvSpPr>
        <p:spPr>
          <a:xfrm>
            <a:off x="5006549" y="3593171"/>
            <a:ext cx="2202587" cy="481089"/>
          </a:xfrm>
          <a:prstGeom prst="rect">
            <a:avLst/>
          </a:prstGeom>
        </p:spPr>
        <p:txBody>
          <a:bodyPr lIns="144000" tIns="36000" rIns="14400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800">
                <a:solidFill>
                  <a:srgbClr val="4CC3F0"/>
                </a:solidFill>
                <a:latin typeface="+mn-lt"/>
              </a:rPr>
              <a:t>80 to 95%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804636AF-A133-496C-36BE-C165BEC2E407}"/>
              </a:ext>
            </a:extLst>
          </p:cNvPr>
          <p:cNvSpPr txBox="1">
            <a:spLocks/>
          </p:cNvSpPr>
          <p:nvPr/>
        </p:nvSpPr>
        <p:spPr>
          <a:xfrm>
            <a:off x="5006549" y="4093309"/>
            <a:ext cx="2202587" cy="400790"/>
          </a:xfrm>
          <a:prstGeom prst="rect">
            <a:avLst/>
          </a:prstGeom>
        </p:spPr>
        <p:txBody>
          <a:bodyPr lIns="144000" tIns="0" rIns="14400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000">
                <a:solidFill>
                  <a:schemeClr val="bg1"/>
                </a:solidFill>
                <a:latin typeface="+mn-lt"/>
              </a:rPr>
              <a:t>fewer malicious errors — </a:t>
            </a:r>
            <a:br>
              <a:rPr lang="en-US" sz="1000">
                <a:solidFill>
                  <a:schemeClr val="bg1"/>
                </a:solidFill>
                <a:latin typeface="+mn-lt"/>
              </a:rPr>
            </a:br>
            <a:r>
              <a:rPr lang="en-US" sz="1000">
                <a:solidFill>
                  <a:schemeClr val="bg1"/>
                </a:solidFill>
                <a:latin typeface="+mn-lt"/>
              </a:rPr>
              <a:t>theft, misconduct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81AA845B-290C-BC41-1AA9-A83353466584}"/>
              </a:ext>
            </a:extLst>
          </p:cNvPr>
          <p:cNvSpPr txBox="1">
            <a:spLocks/>
          </p:cNvSpPr>
          <p:nvPr/>
        </p:nvSpPr>
        <p:spPr>
          <a:xfrm>
            <a:off x="5006550" y="4508661"/>
            <a:ext cx="2202587" cy="481089"/>
          </a:xfrm>
          <a:prstGeom prst="rect">
            <a:avLst/>
          </a:prstGeom>
        </p:spPr>
        <p:txBody>
          <a:bodyPr lIns="144000" tIns="36000" rIns="14400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800">
                <a:solidFill>
                  <a:srgbClr val="4CC3F0"/>
                </a:solidFill>
                <a:latin typeface="+mn-lt"/>
              </a:rPr>
              <a:t>87%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39E60984-AAEA-8FF9-1955-04E85725F2D9}"/>
              </a:ext>
            </a:extLst>
          </p:cNvPr>
          <p:cNvSpPr txBox="1">
            <a:spLocks/>
          </p:cNvSpPr>
          <p:nvPr/>
        </p:nvSpPr>
        <p:spPr>
          <a:xfrm>
            <a:off x="5006550" y="5048330"/>
            <a:ext cx="2202587" cy="194012"/>
          </a:xfrm>
          <a:prstGeom prst="rect">
            <a:avLst/>
          </a:prstGeom>
        </p:spPr>
        <p:txBody>
          <a:bodyPr lIns="144000" tIns="0" rIns="14400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000">
                <a:solidFill>
                  <a:schemeClr val="bg1"/>
                </a:solidFill>
                <a:latin typeface="+mn-lt"/>
              </a:rPr>
              <a:t>Reduction in reconciliation</a:t>
            </a:r>
          </a:p>
        </p:txBody>
      </p:sp>
      <p:pic>
        <p:nvPicPr>
          <p:cNvPr id="117" name="Grafik 116">
            <a:extLst>
              <a:ext uri="{FF2B5EF4-FFF2-40B4-BE49-F238E27FC236}">
                <a16:creationId xmlns:a16="http://schemas.microsoft.com/office/drawing/2014/main" id="{148C0AAF-89B6-7D67-CBB2-A526AE473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5468489" y="5326651"/>
            <a:ext cx="1322706" cy="265822"/>
          </a:xfrm>
          <a:prstGeom prst="rect">
            <a:avLst/>
          </a:prstGeom>
        </p:spPr>
      </p:pic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80A5951B-D43F-A404-36B1-AAD7AC20E553}"/>
              </a:ext>
            </a:extLst>
          </p:cNvPr>
          <p:cNvSpPr txBox="1">
            <a:spLocks/>
          </p:cNvSpPr>
          <p:nvPr/>
        </p:nvSpPr>
        <p:spPr>
          <a:xfrm>
            <a:off x="7270111" y="1723049"/>
            <a:ext cx="2202587" cy="3877651"/>
          </a:xfrm>
          <a:prstGeom prst="roundRect">
            <a:avLst>
              <a:gd name="adj" fmla="val 4903"/>
            </a:avLst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</p:spPr>
        <p:txBody>
          <a:bodyPr lIns="0" tIns="144000" rIns="360000" bIns="14400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5" name="Textfeld 14">
            <a:extLst>
              <a:ext uri="{FF2B5EF4-FFF2-40B4-BE49-F238E27FC236}">
                <a16:creationId xmlns:a16="http://schemas.microsoft.com/office/drawing/2014/main" id="{BC273E91-050A-3478-0A45-2566F986B819}"/>
              </a:ext>
            </a:extLst>
          </p:cNvPr>
          <p:cNvSpPr txBox="1"/>
          <p:nvPr/>
        </p:nvSpPr>
        <p:spPr>
          <a:xfrm>
            <a:off x="7270112" y="2409632"/>
            <a:ext cx="2202587" cy="1205442"/>
          </a:xfrm>
          <a:prstGeom prst="rect">
            <a:avLst/>
          </a:prstGeom>
          <a:noFill/>
        </p:spPr>
        <p:txBody>
          <a:bodyPr vertOverflow="overflow" vert="horz" wrap="square" lIns="144000" tIns="0" rIns="144000" bIns="0" rtlCol="0" anchor="t" anchorCtr="0"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sz="1100">
                <a:solidFill>
                  <a:schemeClr val="bg1"/>
                </a:solidFill>
              </a:rPr>
              <a:t>SAP S/4HANA standard solution, already connected into the systems and processes that run your business, with a Clean Core.</a:t>
            </a:r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1FB133EE-6516-B627-482D-3DC1298F309A}"/>
              </a:ext>
            </a:extLst>
          </p:cNvPr>
          <p:cNvSpPr txBox="1">
            <a:spLocks/>
          </p:cNvSpPr>
          <p:nvPr/>
        </p:nvSpPr>
        <p:spPr>
          <a:xfrm>
            <a:off x="7270112" y="3593171"/>
            <a:ext cx="2202587" cy="481089"/>
          </a:xfrm>
          <a:prstGeom prst="rect">
            <a:avLst/>
          </a:prstGeom>
        </p:spPr>
        <p:txBody>
          <a:bodyPr lIns="144000" tIns="36000" rIns="14400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800">
                <a:solidFill>
                  <a:srgbClr val="4CC3F0"/>
                </a:solidFill>
                <a:latin typeface="+mn-lt"/>
              </a:rPr>
              <a:t>400k+</a:t>
            </a: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5953F84-D0D8-79A2-6A26-B011226B5093}"/>
              </a:ext>
            </a:extLst>
          </p:cNvPr>
          <p:cNvSpPr txBox="1">
            <a:spLocks/>
          </p:cNvSpPr>
          <p:nvPr/>
        </p:nvSpPr>
        <p:spPr>
          <a:xfrm>
            <a:off x="7270112" y="4093309"/>
            <a:ext cx="2202587" cy="400790"/>
          </a:xfrm>
          <a:prstGeom prst="rect">
            <a:avLst/>
          </a:prstGeom>
        </p:spPr>
        <p:txBody>
          <a:bodyPr lIns="144000" tIns="0" rIns="14400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000">
                <a:solidFill>
                  <a:schemeClr val="bg1"/>
                </a:solidFill>
                <a:latin typeface="+mn-lt"/>
              </a:rPr>
              <a:t>EURO annual savings on </a:t>
            </a:r>
            <a:br>
              <a:rPr lang="en-US" sz="1000">
                <a:solidFill>
                  <a:schemeClr val="bg1"/>
                </a:solidFill>
                <a:latin typeface="+mn-lt"/>
              </a:rPr>
            </a:br>
            <a:r>
              <a:rPr lang="en-US" sz="1000">
                <a:solidFill>
                  <a:schemeClr val="bg1"/>
                </a:solidFill>
                <a:latin typeface="+mn-lt"/>
              </a:rPr>
              <a:t>maintenance and downtime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69D50080-F291-1D7B-5E17-8EA38C994A12}"/>
              </a:ext>
            </a:extLst>
          </p:cNvPr>
          <p:cNvSpPr txBox="1">
            <a:spLocks/>
          </p:cNvSpPr>
          <p:nvPr/>
        </p:nvSpPr>
        <p:spPr>
          <a:xfrm>
            <a:off x="7270112" y="4567241"/>
            <a:ext cx="2202587" cy="481089"/>
          </a:xfrm>
          <a:prstGeom prst="rect">
            <a:avLst/>
          </a:prstGeom>
        </p:spPr>
        <p:txBody>
          <a:bodyPr lIns="144000" tIns="36000" rIns="14400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800">
                <a:solidFill>
                  <a:srgbClr val="4CC3F0"/>
                </a:solidFill>
                <a:latin typeface="+mn-lt"/>
              </a:rPr>
              <a:t>3 FTE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1691CEE1-ABA9-CC4D-C871-6A57885C5713}"/>
              </a:ext>
            </a:extLst>
          </p:cNvPr>
          <p:cNvSpPr txBox="1">
            <a:spLocks/>
          </p:cNvSpPr>
          <p:nvPr/>
        </p:nvSpPr>
        <p:spPr>
          <a:xfrm>
            <a:off x="7270112" y="5048330"/>
            <a:ext cx="2202587" cy="194012"/>
          </a:xfrm>
          <a:prstGeom prst="rect">
            <a:avLst/>
          </a:prstGeom>
        </p:spPr>
        <p:txBody>
          <a:bodyPr lIns="144000" tIns="0" rIns="14400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000">
                <a:solidFill>
                  <a:schemeClr val="bg1"/>
                </a:solidFill>
                <a:latin typeface="+mn-lt"/>
              </a:rPr>
              <a:t>maintenance saved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D2E7AF05-0D45-7159-5692-8D0A6DD42552}"/>
              </a:ext>
            </a:extLst>
          </p:cNvPr>
          <p:cNvSpPr txBox="1">
            <a:spLocks/>
          </p:cNvSpPr>
          <p:nvPr/>
        </p:nvSpPr>
        <p:spPr>
          <a:xfrm>
            <a:off x="7270112" y="1723049"/>
            <a:ext cx="2202587" cy="618411"/>
          </a:xfrm>
          <a:prstGeom prst="rect">
            <a:avLst/>
          </a:prstGeom>
        </p:spPr>
        <p:txBody>
          <a:bodyPr wrap="square" lIns="144000" tIns="144000" rIns="144000" bIns="14400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/>
                </a:solidFill>
                <a:latin typeface="+mj-lt"/>
              </a:rPr>
              <a:t>SAP Standard &amp; Trust</a:t>
            </a:r>
          </a:p>
        </p:txBody>
      </p:sp>
      <p:pic>
        <p:nvPicPr>
          <p:cNvPr id="166" name="Grafik 165">
            <a:extLst>
              <a:ext uri="{FF2B5EF4-FFF2-40B4-BE49-F238E27FC236}">
                <a16:creationId xmlns:a16="http://schemas.microsoft.com/office/drawing/2014/main" id="{44A7B553-7346-3320-1A8B-7263F95D23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7737631" y="5326651"/>
            <a:ext cx="1322706" cy="265822"/>
          </a:xfrm>
          <a:prstGeom prst="rect">
            <a:avLst/>
          </a:prstGeom>
        </p:spPr>
      </p:pic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0FDCA862-F05E-9509-714B-318B2E96AE85}"/>
              </a:ext>
            </a:extLst>
          </p:cNvPr>
          <p:cNvSpPr txBox="1">
            <a:spLocks/>
          </p:cNvSpPr>
          <p:nvPr/>
        </p:nvSpPr>
        <p:spPr>
          <a:xfrm>
            <a:off x="2742987" y="1723050"/>
            <a:ext cx="2202587" cy="3877651"/>
          </a:xfrm>
          <a:prstGeom prst="roundRect">
            <a:avLst>
              <a:gd name="adj" fmla="val 4903"/>
            </a:avLst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</p:spPr>
        <p:txBody>
          <a:bodyPr lIns="0" tIns="144000" rIns="360000" bIns="14400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9366597C-C69D-59AB-6C86-D107DFC2E383}"/>
              </a:ext>
            </a:extLst>
          </p:cNvPr>
          <p:cNvSpPr txBox="1">
            <a:spLocks/>
          </p:cNvSpPr>
          <p:nvPr/>
        </p:nvSpPr>
        <p:spPr>
          <a:xfrm>
            <a:off x="2742987" y="1723049"/>
            <a:ext cx="2202587" cy="800657"/>
          </a:xfrm>
          <a:prstGeom prst="rect">
            <a:avLst/>
          </a:prstGeom>
        </p:spPr>
        <p:txBody>
          <a:bodyPr wrap="square" lIns="144000" tIns="144000" rIns="144000" bIns="14400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/>
                </a:solidFill>
                <a:latin typeface="+mj-lt"/>
              </a:rPr>
              <a:t>Margin transparency,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/>
                </a:solidFill>
                <a:latin typeface="+mj-lt"/>
              </a:rPr>
              <a:t>clean data</a:t>
            </a:r>
          </a:p>
        </p:txBody>
      </p:sp>
      <p:sp>
        <p:nvSpPr>
          <p:cNvPr id="53" name="Textfeld 14">
            <a:extLst>
              <a:ext uri="{FF2B5EF4-FFF2-40B4-BE49-F238E27FC236}">
                <a16:creationId xmlns:a16="http://schemas.microsoft.com/office/drawing/2014/main" id="{FDEBCE89-79ED-0A02-C7F6-A7EA53D3BA8D}"/>
              </a:ext>
            </a:extLst>
          </p:cNvPr>
          <p:cNvSpPr txBox="1"/>
          <p:nvPr/>
        </p:nvSpPr>
        <p:spPr>
          <a:xfrm>
            <a:off x="2742987" y="2383067"/>
            <a:ext cx="2202587" cy="1205442"/>
          </a:xfrm>
          <a:prstGeom prst="rect">
            <a:avLst/>
          </a:prstGeom>
          <a:noFill/>
        </p:spPr>
        <p:txBody>
          <a:bodyPr vertOverflow="overflow" vert="horz" wrap="square" lIns="144000" tIns="0" rIns="144000" bIns="0" rtlCol="0" anchor="t" anchorCtr="0"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sz="1100">
                <a:solidFill>
                  <a:schemeClr val="bg1"/>
                </a:solidFill>
              </a:rPr>
              <a:t>Steer on daily numbers, fix errors right away. Clean transaction-level data is the foundation for operational &amp; financial planning, and for AI across the enterprise.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589817E6-AB20-2AD9-76E4-1C4AD73722C2}"/>
              </a:ext>
            </a:extLst>
          </p:cNvPr>
          <p:cNvSpPr txBox="1">
            <a:spLocks/>
          </p:cNvSpPr>
          <p:nvPr/>
        </p:nvSpPr>
        <p:spPr>
          <a:xfrm>
            <a:off x="2742987" y="3593171"/>
            <a:ext cx="2202587" cy="481088"/>
          </a:xfrm>
          <a:prstGeom prst="rect">
            <a:avLst/>
          </a:prstGeom>
        </p:spPr>
        <p:txBody>
          <a:bodyPr lIns="144000" tIns="36000" rIns="14400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800">
                <a:solidFill>
                  <a:srgbClr val="4CC3F0"/>
                </a:solidFill>
                <a:latin typeface="+mn-lt"/>
              </a:rPr>
              <a:t>400k+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16597402-0BB5-D991-0E21-C2A9E4269A01}"/>
              </a:ext>
            </a:extLst>
          </p:cNvPr>
          <p:cNvSpPr txBox="1">
            <a:spLocks/>
          </p:cNvSpPr>
          <p:nvPr/>
        </p:nvSpPr>
        <p:spPr>
          <a:xfrm>
            <a:off x="2742987" y="4093309"/>
            <a:ext cx="2202587" cy="400791"/>
          </a:xfrm>
          <a:prstGeom prst="rect">
            <a:avLst/>
          </a:prstGeom>
        </p:spPr>
        <p:txBody>
          <a:bodyPr lIns="144000" tIns="0" rIns="14400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000">
                <a:solidFill>
                  <a:schemeClr val="bg1"/>
                </a:solidFill>
                <a:latin typeface="+mn-lt"/>
              </a:rPr>
              <a:t>EURO annual reduced costs </a:t>
            </a:r>
            <a:br>
              <a:rPr lang="en-US" sz="1000">
                <a:solidFill>
                  <a:schemeClr val="bg1"/>
                </a:solidFill>
                <a:latin typeface="+mn-lt"/>
              </a:rPr>
            </a:br>
            <a:r>
              <a:rPr lang="en-US" sz="1000">
                <a:solidFill>
                  <a:schemeClr val="bg1"/>
                </a:solidFill>
                <a:latin typeface="+mn-lt"/>
              </a:rPr>
              <a:t>with transparency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EC74B9E0-3C0C-0D9E-553E-0B734A6CD504}"/>
              </a:ext>
            </a:extLst>
          </p:cNvPr>
          <p:cNvSpPr txBox="1">
            <a:spLocks/>
          </p:cNvSpPr>
          <p:nvPr/>
        </p:nvSpPr>
        <p:spPr>
          <a:xfrm>
            <a:off x="2742987" y="4548184"/>
            <a:ext cx="2202587" cy="481089"/>
          </a:xfrm>
          <a:prstGeom prst="rect">
            <a:avLst/>
          </a:prstGeom>
        </p:spPr>
        <p:txBody>
          <a:bodyPr lIns="144000" tIns="36000" rIns="14400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800">
                <a:solidFill>
                  <a:srgbClr val="4CC3F0"/>
                </a:solidFill>
                <a:latin typeface="+mn-lt"/>
              </a:rPr>
              <a:t>15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20FFF38E-8BF1-5CF3-AFA4-56DF4498E186}"/>
              </a:ext>
            </a:extLst>
          </p:cNvPr>
          <p:cNvSpPr txBox="1">
            <a:spLocks/>
          </p:cNvSpPr>
          <p:nvPr/>
        </p:nvSpPr>
        <p:spPr>
          <a:xfrm>
            <a:off x="2742987" y="5048330"/>
            <a:ext cx="2202587" cy="194012"/>
          </a:xfrm>
          <a:prstGeom prst="rect">
            <a:avLst/>
          </a:prstGeom>
        </p:spPr>
        <p:txBody>
          <a:bodyPr lIns="144000" tIns="0" rIns="14400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000">
                <a:solidFill>
                  <a:schemeClr val="bg1"/>
                </a:solidFill>
                <a:latin typeface="+mn-lt"/>
              </a:rPr>
              <a:t>Days faster error resolution</a:t>
            </a:r>
          </a:p>
        </p:txBody>
      </p:sp>
      <p:pic>
        <p:nvPicPr>
          <p:cNvPr id="167" name="Grafik 166">
            <a:extLst>
              <a:ext uri="{FF2B5EF4-FFF2-40B4-BE49-F238E27FC236}">
                <a16:creationId xmlns:a16="http://schemas.microsoft.com/office/drawing/2014/main" id="{E9C4AE74-C46A-C254-940D-0FA82BC62B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3189253" y="5326651"/>
            <a:ext cx="1322706" cy="265822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7C228D-61D9-5795-31BB-7A025F70B84A}"/>
              </a:ext>
            </a:extLst>
          </p:cNvPr>
          <p:cNvSpPr txBox="1">
            <a:spLocks/>
          </p:cNvSpPr>
          <p:nvPr/>
        </p:nvSpPr>
        <p:spPr>
          <a:xfrm>
            <a:off x="479425" y="1723049"/>
            <a:ext cx="2202587" cy="3877651"/>
          </a:xfrm>
          <a:prstGeom prst="roundRect">
            <a:avLst>
              <a:gd name="adj" fmla="val 4903"/>
            </a:avLst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</p:spPr>
        <p:txBody>
          <a:bodyPr lIns="0" tIns="144000" rIns="360000" bIns="14400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FD6CC13-B00F-FBC6-EC9E-003545711C96}"/>
              </a:ext>
            </a:extLst>
          </p:cNvPr>
          <p:cNvSpPr txBox="1">
            <a:spLocks/>
          </p:cNvSpPr>
          <p:nvPr/>
        </p:nvSpPr>
        <p:spPr>
          <a:xfrm>
            <a:off x="479425" y="1723049"/>
            <a:ext cx="2202587" cy="800657"/>
          </a:xfrm>
          <a:prstGeom prst="rect">
            <a:avLst/>
          </a:prstGeom>
        </p:spPr>
        <p:txBody>
          <a:bodyPr wrap="square" lIns="144000" tIns="144000" rIns="144000" bIns="14400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/>
                </a:solidFill>
                <a:latin typeface="+mj-lt"/>
              </a:rPr>
              <a:t>Get paid faster, with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chemeClr val="bg1"/>
                </a:solidFill>
                <a:latin typeface="+mj-lt"/>
              </a:rPr>
              <a:t>far less effort</a:t>
            </a:r>
          </a:p>
        </p:txBody>
      </p:sp>
      <p:sp>
        <p:nvSpPr>
          <p:cNvPr id="39" name="Textfeld 14">
            <a:extLst>
              <a:ext uri="{FF2B5EF4-FFF2-40B4-BE49-F238E27FC236}">
                <a16:creationId xmlns:a16="http://schemas.microsoft.com/office/drawing/2014/main" id="{7F4FA2FF-969B-0A39-94C0-377111ADC2E0}"/>
              </a:ext>
            </a:extLst>
          </p:cNvPr>
          <p:cNvSpPr txBox="1"/>
          <p:nvPr/>
        </p:nvSpPr>
        <p:spPr>
          <a:xfrm>
            <a:off x="479425" y="2356503"/>
            <a:ext cx="2202587" cy="1205442"/>
          </a:xfrm>
          <a:prstGeom prst="rect">
            <a:avLst/>
          </a:prstGeom>
          <a:noFill/>
        </p:spPr>
        <p:txBody>
          <a:bodyPr vertOverflow="overflow" vert="horz" wrap="square" lIns="144000" tIns="0" rIns="144000" bIns="0" rtlCol="0" anchor="t" anchorCtr="0"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sz="1100">
                <a:solidFill>
                  <a:schemeClr val="bg1"/>
                </a:solidFill>
              </a:rPr>
              <a:t>Your order-to-cash cycle shortens and your back office stops collecting, correcting and re-keying delivery data to get a clean number into finance. </a:t>
            </a:r>
          </a:p>
        </p:txBody>
      </p:sp>
      <p:grpSp>
        <p:nvGrpSpPr>
          <p:cNvPr id="16" name="Gruppieren 171">
            <a:extLst>
              <a:ext uri="{FF2B5EF4-FFF2-40B4-BE49-F238E27FC236}">
                <a16:creationId xmlns:a16="http://schemas.microsoft.com/office/drawing/2014/main" id="{4ADE58DF-6CD0-0465-B45C-625A634E3FCE}"/>
              </a:ext>
            </a:extLst>
          </p:cNvPr>
          <p:cNvGrpSpPr/>
          <p:nvPr/>
        </p:nvGrpSpPr>
        <p:grpSpPr>
          <a:xfrm>
            <a:off x="479425" y="4574468"/>
            <a:ext cx="2202587" cy="667874"/>
            <a:chOff x="479622" y="1915730"/>
            <a:chExt cx="2156400" cy="881366"/>
          </a:xfrm>
        </p:grpSpPr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9D77A7B7-1A6E-A771-A43F-F9021A456888}"/>
                </a:ext>
              </a:extLst>
            </p:cNvPr>
            <p:cNvSpPr txBox="1">
              <a:spLocks/>
            </p:cNvSpPr>
            <p:nvPr/>
          </p:nvSpPr>
          <p:spPr>
            <a:xfrm>
              <a:off x="479622" y="1915730"/>
              <a:ext cx="2156400" cy="634874"/>
            </a:xfrm>
            <a:prstGeom prst="rect">
              <a:avLst/>
            </a:prstGeom>
          </p:spPr>
          <p:txBody>
            <a:bodyPr lIns="144000" tIns="36000" rIns="144000" bIns="0" anchor="b" anchorCtr="0">
              <a:sp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600"/>
                </a:spcBef>
                <a:buNone/>
              </a:pPr>
              <a:r>
                <a:rPr lang="en-US" sz="2800">
                  <a:solidFill>
                    <a:srgbClr val="4CC3F0"/>
                  </a:solidFill>
                  <a:latin typeface="+mn-lt"/>
                </a:rPr>
                <a:t>83%</a:t>
              </a:r>
            </a:p>
          </p:txBody>
        </p:sp>
        <p:sp>
          <p:nvSpPr>
            <p:cNvPr id="24" name="Content Placeholder 2">
              <a:extLst>
                <a:ext uri="{FF2B5EF4-FFF2-40B4-BE49-F238E27FC236}">
                  <a16:creationId xmlns:a16="http://schemas.microsoft.com/office/drawing/2014/main" id="{D1BD79E3-232A-2ED8-5F7F-C99814B9EC6F}"/>
                </a:ext>
              </a:extLst>
            </p:cNvPr>
            <p:cNvSpPr txBox="1">
              <a:spLocks/>
            </p:cNvSpPr>
            <p:nvPr/>
          </p:nvSpPr>
          <p:spPr>
            <a:xfrm>
              <a:off x="479622" y="2541066"/>
              <a:ext cx="2156400" cy="256030"/>
            </a:xfrm>
            <a:prstGeom prst="rect">
              <a:avLst/>
            </a:prstGeom>
          </p:spPr>
          <p:txBody>
            <a:bodyPr lIns="144000" tIns="0" rIns="144000" b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>
                <a:lnSpc>
                  <a:spcPct val="110000"/>
                </a:lnSpc>
                <a:spcBef>
                  <a:spcPts val="600"/>
                </a:spcBef>
                <a:buNone/>
              </a:pPr>
              <a:r>
                <a:rPr lang="en-US" sz="1000">
                  <a:solidFill>
                    <a:schemeClr val="bg1"/>
                  </a:solidFill>
                  <a:latin typeface="+mn-lt"/>
                </a:rPr>
                <a:t>less manual processing time per delivery</a:t>
              </a:r>
            </a:p>
          </p:txBody>
        </p:sp>
      </p:grp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0D7D453-CB5E-7F39-7C0D-75754B93ABBC}"/>
              </a:ext>
            </a:extLst>
          </p:cNvPr>
          <p:cNvSpPr txBox="1">
            <a:spLocks/>
          </p:cNvSpPr>
          <p:nvPr/>
        </p:nvSpPr>
        <p:spPr>
          <a:xfrm>
            <a:off x="479425" y="3593171"/>
            <a:ext cx="2202587" cy="481089"/>
          </a:xfrm>
          <a:prstGeom prst="rect">
            <a:avLst/>
          </a:prstGeom>
        </p:spPr>
        <p:txBody>
          <a:bodyPr lIns="144000" tIns="36000" rIns="14400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800">
                <a:solidFill>
                  <a:srgbClr val="4CC3F0"/>
                </a:solidFill>
                <a:latin typeface="+mn-lt"/>
              </a:rPr>
              <a:t>500k+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85306398-EB9E-B3F0-329F-E156ECA7A74B}"/>
              </a:ext>
            </a:extLst>
          </p:cNvPr>
          <p:cNvSpPr txBox="1">
            <a:spLocks/>
          </p:cNvSpPr>
          <p:nvPr/>
        </p:nvSpPr>
        <p:spPr>
          <a:xfrm>
            <a:off x="479425" y="4093309"/>
            <a:ext cx="2202587" cy="194012"/>
          </a:xfrm>
          <a:prstGeom prst="rect">
            <a:avLst/>
          </a:prstGeom>
        </p:spPr>
        <p:txBody>
          <a:bodyPr lIns="144000" tIns="0" rIns="14400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000">
                <a:solidFill>
                  <a:schemeClr val="bg1"/>
                </a:solidFill>
                <a:latin typeface="+mn-lt"/>
              </a:rPr>
              <a:t>EURO annual order-to-cash savings</a:t>
            </a:r>
          </a:p>
        </p:txBody>
      </p:sp>
      <p:pic>
        <p:nvPicPr>
          <p:cNvPr id="168" name="Grafik 167">
            <a:extLst>
              <a:ext uri="{FF2B5EF4-FFF2-40B4-BE49-F238E27FC236}">
                <a16:creationId xmlns:a16="http://schemas.microsoft.com/office/drawing/2014/main" id="{8BB75976-6789-145F-4EE0-9AFC609C0B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919365" y="5326651"/>
            <a:ext cx="1322706" cy="265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96881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6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375E-6 0.01713 L 4.375E-6 -7.40741E-7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9" grpId="0" animBg="1"/>
      <p:bldP spid="69" grpId="1" animBg="1"/>
      <p:bldP spid="172" grpId="0" animBg="1"/>
      <p:bldP spid="172" grpId="1" animBg="1"/>
      <p:bldP spid="34" grpId="0"/>
      <p:bldP spid="34" grpId="1"/>
      <p:bldP spid="36" grpId="0"/>
      <p:bldP spid="36" grpId="1"/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4706C-9CAD-99DA-EB40-E9090C571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rafik 51">
            <a:extLst>
              <a:ext uri="{FF2B5EF4-FFF2-40B4-BE49-F238E27FC236}">
                <a16:creationId xmlns:a16="http://schemas.microsoft.com/office/drawing/2014/main" id="{0941397D-B3FA-C5CC-D207-7E332B7C4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27E4E209-94B2-0745-D190-12A57860C31B}"/>
              </a:ext>
            </a:extLst>
          </p:cNvPr>
          <p:cNvSpPr/>
          <p:nvPr/>
        </p:nvSpPr>
        <p:spPr>
          <a:xfrm>
            <a:off x="6189548" y="445806"/>
            <a:ext cx="5534869" cy="5905782"/>
          </a:xfrm>
          <a:prstGeom prst="roundRect">
            <a:avLst>
              <a:gd name="adj" fmla="val 3588"/>
            </a:avLst>
          </a:prstGeom>
          <a:solidFill>
            <a:schemeClr val="bg2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20A8E1C9-9A8A-1069-B88A-C2ACCE270879}"/>
              </a:ext>
            </a:extLst>
          </p:cNvPr>
          <p:cNvSpPr/>
          <p:nvPr/>
        </p:nvSpPr>
        <p:spPr>
          <a:xfrm>
            <a:off x="467582" y="1318207"/>
            <a:ext cx="4939165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cs typeface="Arial" pitchFamily="34" charset="-120"/>
              </a:rPr>
              <a:t>Implico: </a:t>
            </a:r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A Trusted Partner</a:t>
            </a:r>
          </a:p>
        </p:txBody>
      </p:sp>
      <p:sp>
        <p:nvSpPr>
          <p:cNvPr id="5" name="Text 10">
            <a:extLst>
              <a:ext uri="{FF2B5EF4-FFF2-40B4-BE49-F238E27FC236}">
                <a16:creationId xmlns:a16="http://schemas.microsoft.com/office/drawing/2014/main" id="{ADB1863E-6084-04B8-2E0D-D612B9A15F9C}"/>
              </a:ext>
            </a:extLst>
          </p:cNvPr>
          <p:cNvSpPr/>
          <p:nvPr/>
        </p:nvSpPr>
        <p:spPr>
          <a:xfrm>
            <a:off x="479623" y="1017070"/>
            <a:ext cx="1546027" cy="218991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none" lIns="72000" tIns="18000" rIns="72000" bIns="18000" rtlCol="0" anchor="ctr" anchorCtr="0">
            <a:noAutofit/>
          </a:bodyPr>
          <a:lstStyle/>
          <a:p>
            <a:pPr defTabSz="1086492">
              <a:spcBef>
                <a:spcPts val="1200"/>
              </a:spcBef>
            </a:pPr>
            <a:r>
              <a:rPr lang="en-US" sz="1050">
                <a:solidFill>
                  <a:schemeClr val="bg2">
                    <a:lumMod val="50000"/>
                  </a:schemeClr>
                </a:solidFill>
                <a:latin typeface="+mj-lt"/>
              </a:rPr>
              <a:t>Why Us, Why Implico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0480F91-02DF-598B-C97D-E950B5E95BFD}"/>
              </a:ext>
            </a:extLst>
          </p:cNvPr>
          <p:cNvSpPr txBox="1">
            <a:spLocks/>
          </p:cNvSpPr>
          <p:nvPr/>
        </p:nvSpPr>
        <p:spPr>
          <a:xfrm>
            <a:off x="479622" y="1990775"/>
            <a:ext cx="2811198" cy="857735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5400">
                <a:solidFill>
                  <a:srgbClr val="4CC3F0"/>
                </a:solidFill>
                <a:latin typeface="+mn-lt"/>
              </a:rPr>
              <a:t>40</a:t>
            </a:r>
            <a:r>
              <a:rPr lang="en-US" sz="4000">
                <a:solidFill>
                  <a:srgbClr val="4CC3F0"/>
                </a:solidFill>
                <a:latin typeface="+mn-lt"/>
              </a:rPr>
              <a:t> years</a:t>
            </a:r>
            <a:endParaRPr lang="en-US" sz="5400">
              <a:solidFill>
                <a:srgbClr val="4CC3F0"/>
              </a:solidFill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3FD924-D23C-98AD-7E8B-0D85F517A5D6}"/>
              </a:ext>
            </a:extLst>
          </p:cNvPr>
          <p:cNvSpPr txBox="1">
            <a:spLocks/>
          </p:cNvSpPr>
          <p:nvPr/>
        </p:nvSpPr>
        <p:spPr>
          <a:xfrm>
            <a:off x="489164" y="2824610"/>
            <a:ext cx="2448000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>
                <a:solidFill>
                  <a:srgbClr val="4CC3F0"/>
                </a:solidFill>
                <a:latin typeface="+mn-lt"/>
              </a:rPr>
              <a:t>of expertise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17456A42-99F5-70CA-E6C6-3056C9C23266}"/>
              </a:ext>
            </a:extLst>
          </p:cNvPr>
          <p:cNvSpPr txBox="1"/>
          <p:nvPr/>
        </p:nvSpPr>
        <p:spPr>
          <a:xfrm>
            <a:off x="3842313" y="3429000"/>
            <a:ext cx="20797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b="1" noProof="0">
                <a:solidFill>
                  <a:schemeClr val="bg1"/>
                </a:solidFill>
                <a:latin typeface="+mj-lt"/>
              </a:rPr>
              <a:t>&gt; 1 million </a:t>
            </a:r>
            <a:r>
              <a:rPr lang="en-US" sz="1100" noProof="0">
                <a:solidFill>
                  <a:schemeClr val="bg1"/>
                </a:solidFill>
              </a:rPr>
              <a:t>truck loads </a:t>
            </a:r>
          </a:p>
          <a:p>
            <a:pPr fontAlgn="base"/>
            <a:r>
              <a:rPr lang="en-US" sz="1100" noProof="0">
                <a:solidFill>
                  <a:schemeClr val="bg1"/>
                </a:solidFill>
              </a:rPr>
              <a:t>scheduled per 24 hours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9CE7ED1A-FFAD-AAFA-29CB-A1573612ED11}"/>
              </a:ext>
            </a:extLst>
          </p:cNvPr>
          <p:cNvSpPr txBox="1"/>
          <p:nvPr/>
        </p:nvSpPr>
        <p:spPr>
          <a:xfrm>
            <a:off x="3842313" y="2789781"/>
            <a:ext cx="19303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100" noProof="0">
                <a:solidFill>
                  <a:schemeClr val="bg1"/>
                </a:solidFill>
              </a:rPr>
              <a:t>Serving customers in </a:t>
            </a:r>
          </a:p>
          <a:p>
            <a:pPr fontAlgn="base"/>
            <a:r>
              <a:rPr lang="en-US" sz="1400" b="1" noProof="0">
                <a:solidFill>
                  <a:schemeClr val="bg1"/>
                </a:solidFill>
                <a:latin typeface="+mj-lt"/>
              </a:rPr>
              <a:t>&gt; 180 Countries </a:t>
            </a:r>
            <a:endParaRPr lang="en-US" sz="1100" b="1" noProof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34">
            <a:extLst>
              <a:ext uri="{FF2B5EF4-FFF2-40B4-BE49-F238E27FC236}">
                <a16:creationId xmlns:a16="http://schemas.microsoft.com/office/drawing/2014/main" id="{27CFFB74-47FB-2D16-1850-5EFBD22A5693}"/>
              </a:ext>
            </a:extLst>
          </p:cNvPr>
          <p:cNvSpPr txBox="1"/>
          <p:nvPr/>
        </p:nvSpPr>
        <p:spPr>
          <a:xfrm>
            <a:off x="3834753" y="3967628"/>
            <a:ext cx="21414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b="1" noProof="0">
                <a:solidFill>
                  <a:schemeClr val="bg1"/>
                </a:solidFill>
                <a:latin typeface="+mj-lt"/>
              </a:rPr>
              <a:t>One Global </a:t>
            </a:r>
          </a:p>
          <a:p>
            <a:pPr fontAlgn="base"/>
            <a:r>
              <a:rPr lang="en-US" sz="1100" noProof="0">
                <a:solidFill>
                  <a:schemeClr val="bg1"/>
                </a:solidFill>
              </a:rPr>
              <a:t>partner network</a:t>
            </a:r>
          </a:p>
        </p:txBody>
      </p:sp>
      <p:sp>
        <p:nvSpPr>
          <p:cNvPr id="24" name="Titel 13">
            <a:extLst>
              <a:ext uri="{FF2B5EF4-FFF2-40B4-BE49-F238E27FC236}">
                <a16:creationId xmlns:a16="http://schemas.microsoft.com/office/drawing/2014/main" id="{12802F2D-4143-71CA-D8AC-24DC36EB4A30}"/>
              </a:ext>
            </a:extLst>
          </p:cNvPr>
          <p:cNvSpPr txBox="1">
            <a:spLocks/>
          </p:cNvSpPr>
          <p:nvPr/>
        </p:nvSpPr>
        <p:spPr>
          <a:xfrm>
            <a:off x="6473778" y="1321151"/>
            <a:ext cx="4771525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>
              <a:defRPr sz="2800">
                <a:solidFill>
                  <a:schemeClr val="bg1"/>
                </a:solidFill>
                <a:cs typeface="Arial" pitchFamily="34" charset="-120"/>
              </a:defRPr>
            </a:lvl1pPr>
          </a:lstStyle>
          <a:p>
            <a:r>
              <a:rPr lang="en-US">
                <a:latin typeface="+mj-lt"/>
              </a:rPr>
              <a:t>Our Partnership </a:t>
            </a:r>
            <a:br>
              <a:rPr lang="en-US">
                <a:latin typeface="+mj-lt"/>
              </a:rPr>
            </a:br>
            <a:r>
              <a:rPr lang="en-US">
                <a:latin typeface="+mj-lt"/>
              </a:rPr>
              <a:t>with SAP</a:t>
            </a:r>
          </a:p>
        </p:txBody>
      </p:sp>
      <p:sp>
        <p:nvSpPr>
          <p:cNvPr id="25" name="Inhaltsplatzhalter 9">
            <a:extLst>
              <a:ext uri="{FF2B5EF4-FFF2-40B4-BE49-F238E27FC236}">
                <a16:creationId xmlns:a16="http://schemas.microsoft.com/office/drawing/2014/main" id="{2CE1423C-6297-3B03-DBE3-CD47DB9ECDB6}"/>
              </a:ext>
            </a:extLst>
          </p:cNvPr>
          <p:cNvSpPr txBox="1">
            <a:spLocks/>
          </p:cNvSpPr>
          <p:nvPr/>
        </p:nvSpPr>
        <p:spPr>
          <a:xfrm>
            <a:off x="6473779" y="2422883"/>
            <a:ext cx="2412000" cy="6682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36000" rIns="36000" bIns="36000" rtlCol="0">
            <a:noAutofit/>
          </a:bodyPr>
          <a:lstStyle>
            <a:defPPr>
              <a:defRPr lang="de-DE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1600" b="1" i="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CC3F0"/>
                </a:solidFill>
                <a:effectLst/>
                <a:uLnTx/>
                <a:uFillTx/>
                <a:latin typeface="+mj-lt"/>
              </a:rPr>
              <a:t>The only SAP roadmap partner for downstream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Implico is SAP’s sole Solution Extension (SolEx) partner for Secondary Distribution Management (SDM) and Retail Fuel Network Operations (RFNO).</a:t>
            </a:r>
          </a:p>
        </p:txBody>
      </p:sp>
      <p:sp>
        <p:nvSpPr>
          <p:cNvPr id="26" name="Inhaltsplatzhalter 9">
            <a:extLst>
              <a:ext uri="{FF2B5EF4-FFF2-40B4-BE49-F238E27FC236}">
                <a16:creationId xmlns:a16="http://schemas.microsoft.com/office/drawing/2014/main" id="{CDCF8F63-C000-C1EB-BE0C-10615D00CADE}"/>
              </a:ext>
            </a:extLst>
          </p:cNvPr>
          <p:cNvSpPr txBox="1">
            <a:spLocks/>
          </p:cNvSpPr>
          <p:nvPr/>
        </p:nvSpPr>
        <p:spPr>
          <a:xfrm>
            <a:off x="9099099" y="2422883"/>
            <a:ext cx="2412000" cy="516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36000" rIns="36000" bIns="36000" rtlCol="0">
            <a:noAutofit/>
          </a:bodyPr>
          <a:lstStyle>
            <a:defPPr>
              <a:defRPr lang="de-DE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1600" b="1" i="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CC3F0"/>
                </a:solidFill>
                <a:effectLst/>
                <a:uLnTx/>
                <a:uFillTx/>
                <a:latin typeface="+mj-lt"/>
              </a:rPr>
              <a:t>Joint governance with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CC3F0"/>
                </a:solidFill>
                <a:effectLst/>
                <a:uLnTx/>
                <a:uFillTx/>
                <a:latin typeface="+mj-lt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CC3F0"/>
                </a:solidFill>
                <a:effectLst/>
                <a:uLnTx/>
                <a:uFillTx/>
                <a:latin typeface="+mj-lt"/>
              </a:rPr>
              <a:t>SAP industry leadership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SAP Industry executives are members of our Development &amp; Advisory Board, ensuring roadmap integrity in line with SAPs Roadmap.</a:t>
            </a:r>
          </a:p>
        </p:txBody>
      </p:sp>
      <p:sp>
        <p:nvSpPr>
          <p:cNvPr id="27" name="Inhaltsplatzhalter 9">
            <a:extLst>
              <a:ext uri="{FF2B5EF4-FFF2-40B4-BE49-F238E27FC236}">
                <a16:creationId xmlns:a16="http://schemas.microsoft.com/office/drawing/2014/main" id="{4710C23E-CD62-D098-72B5-E6C8BFFD7548}"/>
              </a:ext>
            </a:extLst>
          </p:cNvPr>
          <p:cNvSpPr txBox="1">
            <a:spLocks/>
          </p:cNvSpPr>
          <p:nvPr/>
        </p:nvSpPr>
        <p:spPr>
          <a:xfrm>
            <a:off x="6473780" y="4128510"/>
            <a:ext cx="24120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36000" rIns="36000" bIns="36000" rtlCol="0">
            <a:noAutofit/>
          </a:bodyPr>
          <a:lstStyle>
            <a:defPPr>
              <a:defRPr lang="de-DE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1600" b="1" i="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CC3F0"/>
                </a:solidFill>
                <a:effectLst/>
                <a:uLnTx/>
                <a:uFillTx/>
                <a:latin typeface="+mj-lt"/>
              </a:rPr>
              <a:t>SAP S/4HANA Clean Core &amp; Ind. Best Practices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All Implico SolEx components are certified, sold &amp; distributed directly by SAP, fully aligned with the Clean Core strategy</a:t>
            </a:r>
          </a:p>
        </p:txBody>
      </p:sp>
      <p:sp>
        <p:nvSpPr>
          <p:cNvPr id="28" name="Inhaltsplatzhalter 9">
            <a:extLst>
              <a:ext uri="{FF2B5EF4-FFF2-40B4-BE49-F238E27FC236}">
                <a16:creationId xmlns:a16="http://schemas.microsoft.com/office/drawing/2014/main" id="{493C87EA-6628-3D17-407A-DF7F74EDE18A}"/>
              </a:ext>
            </a:extLst>
          </p:cNvPr>
          <p:cNvSpPr txBox="1">
            <a:spLocks/>
          </p:cNvSpPr>
          <p:nvPr/>
        </p:nvSpPr>
        <p:spPr>
          <a:xfrm>
            <a:off x="9099098" y="4128510"/>
            <a:ext cx="2412000" cy="516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000" tIns="36000" rIns="36000" bIns="36000" rtlCol="0">
            <a:noAutofit/>
          </a:bodyPr>
          <a:lstStyle>
            <a:defPPr>
              <a:defRPr lang="de-DE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1600" b="1" i="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CC3F0"/>
                </a:solidFill>
                <a:effectLst/>
                <a:uLnTx/>
                <a:uFillTx/>
                <a:latin typeface="+mj-lt"/>
              </a:rPr>
              <a:t>25 years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CC3F0"/>
                </a:solidFill>
                <a:effectLst/>
                <a:uLnTx/>
                <a:uFillTx/>
                <a:latin typeface="+mj-lt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CC3F0"/>
                </a:solidFill>
                <a:effectLst/>
                <a:uLnTx/>
                <a:uFillTx/>
                <a:latin typeface="+mj-lt"/>
              </a:rPr>
              <a:t>of Partnership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Implico and SAP have co‑innovated to set the global standard for downstream supply‑chain automation. Our joint solutions power mission‑critical processes on five continents.</a:t>
            </a:r>
          </a:p>
        </p:txBody>
      </p:sp>
      <p:sp>
        <p:nvSpPr>
          <p:cNvPr id="46" name="Abgerundetes Rechteck 22">
            <a:extLst>
              <a:ext uri="{FF2B5EF4-FFF2-40B4-BE49-F238E27FC236}">
                <a16:creationId xmlns:a16="http://schemas.microsoft.com/office/drawing/2014/main" id="{D71ED200-DBF7-42EC-4E17-1BFD05949A19}"/>
              </a:ext>
            </a:extLst>
          </p:cNvPr>
          <p:cNvSpPr/>
          <p:nvPr/>
        </p:nvSpPr>
        <p:spPr>
          <a:xfrm>
            <a:off x="10081350" y="445806"/>
            <a:ext cx="1163954" cy="788088"/>
          </a:xfrm>
          <a:prstGeom prst="round2SameRect">
            <a:avLst>
              <a:gd name="adj1" fmla="val 0"/>
              <a:gd name="adj2" fmla="val 89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Rechteck: abgerundete Ecken 53">
            <a:extLst>
              <a:ext uri="{FF2B5EF4-FFF2-40B4-BE49-F238E27FC236}">
                <a16:creationId xmlns:a16="http://schemas.microsoft.com/office/drawing/2014/main" id="{2A481C9C-03B2-4141-65A3-DB5DDAB66D46}"/>
              </a:ext>
            </a:extLst>
          </p:cNvPr>
          <p:cNvSpPr/>
          <p:nvPr/>
        </p:nvSpPr>
        <p:spPr>
          <a:xfrm>
            <a:off x="479623" y="3399466"/>
            <a:ext cx="2691444" cy="2952122"/>
          </a:xfrm>
          <a:prstGeom prst="roundRect">
            <a:avLst>
              <a:gd name="adj" fmla="val 35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67">
            <a:extLst>
              <a:ext uri="{FF2B5EF4-FFF2-40B4-BE49-F238E27FC236}">
                <a16:creationId xmlns:a16="http://schemas.microsoft.com/office/drawing/2014/main" id="{77407557-CE9B-85BA-50CB-F4D61FAFBAFF}"/>
              </a:ext>
            </a:extLst>
          </p:cNvPr>
          <p:cNvSpPr txBox="1"/>
          <p:nvPr/>
        </p:nvSpPr>
        <p:spPr>
          <a:xfrm>
            <a:off x="479623" y="3522576"/>
            <a:ext cx="26914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900" noProof="0">
                <a:solidFill>
                  <a:schemeClr val="bg2">
                    <a:lumMod val="50000"/>
                  </a:schemeClr>
                </a:solidFill>
                <a:latin typeface="+mj-lt"/>
              </a:rPr>
              <a:t>Global Industry Leaders trusting Implico</a:t>
            </a:r>
            <a:endParaRPr lang="en-US" sz="700" noProof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D0098BD-1E59-96D8-1BE1-D4C123BC3A59}"/>
              </a:ext>
            </a:extLst>
          </p:cNvPr>
          <p:cNvGrpSpPr/>
          <p:nvPr/>
        </p:nvGrpSpPr>
        <p:grpSpPr>
          <a:xfrm>
            <a:off x="713317" y="3983244"/>
            <a:ext cx="2297912" cy="2181060"/>
            <a:chOff x="665118" y="3937551"/>
            <a:chExt cx="2394195" cy="2272446"/>
          </a:xfrm>
        </p:grpSpPr>
        <p:pic>
          <p:nvPicPr>
            <p:cNvPr id="76" name="Grafik 154">
              <a:extLst>
                <a:ext uri="{FF2B5EF4-FFF2-40B4-BE49-F238E27FC236}">
                  <a16:creationId xmlns:a16="http://schemas.microsoft.com/office/drawing/2014/main" id="{807EF4CA-381D-3890-F4E8-D074BCA1CE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76408" y="5324510"/>
              <a:ext cx="781363" cy="204088"/>
            </a:xfrm>
            <a:prstGeom prst="rect">
              <a:avLst/>
            </a:prstGeom>
          </p:spPr>
        </p:pic>
        <p:pic>
          <p:nvPicPr>
            <p:cNvPr id="86" name="Grafik 192">
              <a:extLst>
                <a:ext uri="{FF2B5EF4-FFF2-40B4-BE49-F238E27FC236}">
                  <a16:creationId xmlns:a16="http://schemas.microsoft.com/office/drawing/2014/main" id="{36C1ED41-5602-10AB-CBA3-7E3B79810D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2751" b="41300"/>
            <a:stretch/>
          </p:blipFill>
          <p:spPr>
            <a:xfrm>
              <a:off x="1682928" y="5005136"/>
              <a:ext cx="581481" cy="150884"/>
            </a:xfrm>
            <a:prstGeom prst="rect">
              <a:avLst/>
            </a:prstGeom>
          </p:spPr>
        </p:pic>
        <p:pic>
          <p:nvPicPr>
            <p:cNvPr id="58" name="Grafik 97">
              <a:extLst>
                <a:ext uri="{FF2B5EF4-FFF2-40B4-BE49-F238E27FC236}">
                  <a16:creationId xmlns:a16="http://schemas.microsoft.com/office/drawing/2014/main" id="{42B04F93-37D1-2A2A-86E0-969AFD614996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70752" y="4350955"/>
              <a:ext cx="916584" cy="123863"/>
            </a:xfrm>
            <a:prstGeom prst="rect">
              <a:avLst/>
            </a:prstGeom>
          </p:spPr>
        </p:pic>
        <p:pic>
          <p:nvPicPr>
            <p:cNvPr id="60" name="Grafik 109">
              <a:extLst>
                <a:ext uri="{FF2B5EF4-FFF2-40B4-BE49-F238E27FC236}">
                  <a16:creationId xmlns:a16="http://schemas.microsoft.com/office/drawing/2014/main" id="{34F40F00-9DB4-4148-8AE6-2053F6281C42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68017" y="4036097"/>
              <a:ext cx="420714" cy="77802"/>
            </a:xfrm>
            <a:prstGeom prst="rect">
              <a:avLst/>
            </a:prstGeom>
          </p:spPr>
        </p:pic>
        <p:pic>
          <p:nvPicPr>
            <p:cNvPr id="62" name="Grafik 111">
              <a:extLst>
                <a:ext uri="{FF2B5EF4-FFF2-40B4-BE49-F238E27FC236}">
                  <a16:creationId xmlns:a16="http://schemas.microsoft.com/office/drawing/2014/main" id="{F8C6911F-79E8-FD2D-2E4B-9B7246744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29844" y="6001132"/>
              <a:ext cx="276074" cy="202396"/>
            </a:xfrm>
            <a:prstGeom prst="rect">
              <a:avLst/>
            </a:prstGeom>
          </p:spPr>
        </p:pic>
        <p:pic>
          <p:nvPicPr>
            <p:cNvPr id="64" name="Grafik 113">
              <a:extLst>
                <a:ext uri="{FF2B5EF4-FFF2-40B4-BE49-F238E27FC236}">
                  <a16:creationId xmlns:a16="http://schemas.microsoft.com/office/drawing/2014/main" id="{5521A5D0-B254-8746-2D15-706643597E1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657311" y="4020730"/>
              <a:ext cx="365594" cy="108534"/>
            </a:xfrm>
            <a:prstGeom prst="rect">
              <a:avLst/>
            </a:prstGeom>
          </p:spPr>
        </p:pic>
        <p:pic>
          <p:nvPicPr>
            <p:cNvPr id="66" name="Grafik 115">
              <a:extLst>
                <a:ext uri="{FF2B5EF4-FFF2-40B4-BE49-F238E27FC236}">
                  <a16:creationId xmlns:a16="http://schemas.microsoft.com/office/drawing/2014/main" id="{E4A7F37D-5445-6950-0B55-88688067524E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8017" y="4339925"/>
              <a:ext cx="324032" cy="145922"/>
            </a:xfrm>
            <a:prstGeom prst="rect">
              <a:avLst/>
            </a:prstGeom>
          </p:spPr>
        </p:pic>
        <p:pic>
          <p:nvPicPr>
            <p:cNvPr id="68" name="Grafik 121">
              <a:extLst>
                <a:ext uri="{FF2B5EF4-FFF2-40B4-BE49-F238E27FC236}">
                  <a16:creationId xmlns:a16="http://schemas.microsoft.com/office/drawing/2014/main" id="{84EA08E4-FEFA-3FE6-B908-DD8C7C048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3927" y="3955278"/>
              <a:ext cx="238188" cy="239438"/>
            </a:xfrm>
            <a:prstGeom prst="rect">
              <a:avLst/>
            </a:prstGeom>
          </p:spPr>
        </p:pic>
        <p:pic>
          <p:nvPicPr>
            <p:cNvPr id="70" name="Grafik 125">
              <a:extLst>
                <a:ext uri="{FF2B5EF4-FFF2-40B4-BE49-F238E27FC236}">
                  <a16:creationId xmlns:a16="http://schemas.microsoft.com/office/drawing/2014/main" id="{40AECF25-2E64-C7B2-80DB-3AB67C23C9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416589" y="4363028"/>
              <a:ext cx="586348" cy="99716"/>
            </a:xfrm>
            <a:prstGeom prst="rect">
              <a:avLst/>
            </a:prstGeom>
          </p:spPr>
        </p:pic>
        <p:pic>
          <p:nvPicPr>
            <p:cNvPr id="72" name="Grafik 135">
              <a:extLst>
                <a:ext uri="{FF2B5EF4-FFF2-40B4-BE49-F238E27FC236}">
                  <a16:creationId xmlns:a16="http://schemas.microsoft.com/office/drawing/2014/main" id="{EFBF1852-B55B-65CA-3DBA-5CE451AC4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22995" y="4643164"/>
              <a:ext cx="355256" cy="215222"/>
            </a:xfrm>
            <a:prstGeom prst="rect">
              <a:avLst/>
            </a:prstGeom>
          </p:spPr>
        </p:pic>
        <p:pic>
          <p:nvPicPr>
            <p:cNvPr id="74" name="Grafik 152">
              <a:extLst>
                <a:ext uri="{FF2B5EF4-FFF2-40B4-BE49-F238E27FC236}">
                  <a16:creationId xmlns:a16="http://schemas.microsoft.com/office/drawing/2014/main" id="{A058334A-72E4-BEB5-92A0-902A0EDA4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8017" y="4708404"/>
              <a:ext cx="335910" cy="84740"/>
            </a:xfrm>
            <a:prstGeom prst="rect">
              <a:avLst/>
            </a:prstGeom>
          </p:spPr>
        </p:pic>
        <p:pic>
          <p:nvPicPr>
            <p:cNvPr id="78" name="Grafik 170">
              <a:extLst>
                <a:ext uri="{FF2B5EF4-FFF2-40B4-BE49-F238E27FC236}">
                  <a16:creationId xmlns:a16="http://schemas.microsoft.com/office/drawing/2014/main" id="{86FCFD79-56A1-9437-FCAA-840BBD1C6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6408" y="4637480"/>
              <a:ext cx="274106" cy="226590"/>
            </a:xfrm>
            <a:prstGeom prst="rect">
              <a:avLst/>
            </a:prstGeom>
          </p:spPr>
        </p:pic>
        <p:pic>
          <p:nvPicPr>
            <p:cNvPr id="80" name="Grafik 176">
              <a:extLst>
                <a:ext uri="{FF2B5EF4-FFF2-40B4-BE49-F238E27FC236}">
                  <a16:creationId xmlns:a16="http://schemas.microsoft.com/office/drawing/2014/main" id="{73A45C74-8023-0DEA-B316-62393B723EF4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68017" y="6027785"/>
              <a:ext cx="331846" cy="149090"/>
            </a:xfrm>
            <a:prstGeom prst="rect">
              <a:avLst/>
            </a:prstGeom>
          </p:spPr>
        </p:pic>
        <p:pic>
          <p:nvPicPr>
            <p:cNvPr id="82" name="Grafik 178">
              <a:extLst>
                <a:ext uri="{FF2B5EF4-FFF2-40B4-BE49-F238E27FC236}">
                  <a16:creationId xmlns:a16="http://schemas.microsoft.com/office/drawing/2014/main" id="{6E4A9BE6-0A99-DBFB-320A-82816D7D413C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412005" y="5034433"/>
              <a:ext cx="591178" cy="108456"/>
            </a:xfrm>
            <a:prstGeom prst="rect">
              <a:avLst/>
            </a:prstGeom>
          </p:spPr>
        </p:pic>
        <p:pic>
          <p:nvPicPr>
            <p:cNvPr id="84" name="Grafik 188">
              <a:extLst>
                <a:ext uri="{FF2B5EF4-FFF2-40B4-BE49-F238E27FC236}">
                  <a16:creationId xmlns:a16="http://schemas.microsoft.com/office/drawing/2014/main" id="{834998FF-C5B2-0312-239E-318013B9EFA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750731" y="4660999"/>
              <a:ext cx="252452" cy="179552"/>
            </a:xfrm>
            <a:prstGeom prst="rect">
              <a:avLst/>
            </a:prstGeom>
          </p:spPr>
        </p:pic>
        <p:pic>
          <p:nvPicPr>
            <p:cNvPr id="88" name="Grafik 200">
              <a:extLst>
                <a:ext uri="{FF2B5EF4-FFF2-40B4-BE49-F238E27FC236}">
                  <a16:creationId xmlns:a16="http://schemas.microsoft.com/office/drawing/2014/main" id="{D5E7AFE0-0B43-4E44-FDBC-F573542422B8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493115" y="5994663"/>
              <a:ext cx="475982" cy="215334"/>
            </a:xfrm>
            <a:prstGeom prst="rect">
              <a:avLst/>
            </a:prstGeom>
          </p:spPr>
        </p:pic>
        <p:pic>
          <p:nvPicPr>
            <p:cNvPr id="90" name="Grafik 202">
              <a:extLst>
                <a:ext uri="{FF2B5EF4-FFF2-40B4-BE49-F238E27FC236}">
                  <a16:creationId xmlns:a16="http://schemas.microsoft.com/office/drawing/2014/main" id="{A12007A4-A946-C8D7-37B6-87D3DE12E8EA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340752" y="6057045"/>
              <a:ext cx="301896" cy="90570"/>
            </a:xfrm>
            <a:prstGeom prst="rect">
              <a:avLst/>
            </a:prstGeom>
          </p:spPr>
        </p:pic>
        <p:pic>
          <p:nvPicPr>
            <p:cNvPr id="92" name="Grafik 212">
              <a:extLst>
                <a:ext uri="{FF2B5EF4-FFF2-40B4-BE49-F238E27FC236}">
                  <a16:creationId xmlns:a16="http://schemas.microsoft.com/office/drawing/2014/main" id="{D67AD839-2400-7E8F-24FC-8AD09EC02D2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65118" y="5365087"/>
              <a:ext cx="544433" cy="122934"/>
            </a:xfrm>
            <a:prstGeom prst="rect">
              <a:avLst/>
            </a:prstGeom>
          </p:spPr>
        </p:pic>
        <p:pic>
          <p:nvPicPr>
            <p:cNvPr id="94" name="Grafik 226" descr="Ein Bild, das Text enthält.&#10;&#10;Automatisch generierte Beschreibung">
              <a:extLst>
                <a:ext uri="{FF2B5EF4-FFF2-40B4-BE49-F238E27FC236}">
                  <a16:creationId xmlns:a16="http://schemas.microsoft.com/office/drawing/2014/main" id="{3ACD259A-98AB-3F72-3FFD-4B0739895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6372" y="4988416"/>
              <a:ext cx="363044" cy="200489"/>
            </a:xfrm>
            <a:prstGeom prst="rect">
              <a:avLst/>
            </a:prstGeom>
          </p:spPr>
        </p:pic>
        <p:pic>
          <p:nvPicPr>
            <p:cNvPr id="96" name="Grafik 235">
              <a:extLst>
                <a:ext uri="{FF2B5EF4-FFF2-40B4-BE49-F238E27FC236}">
                  <a16:creationId xmlns:a16="http://schemas.microsoft.com/office/drawing/2014/main" id="{77AE58D6-6A2F-8415-123F-E031573D6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4121" y="5672379"/>
              <a:ext cx="199062" cy="184126"/>
            </a:xfrm>
            <a:prstGeom prst="rect">
              <a:avLst/>
            </a:prstGeom>
          </p:spPr>
        </p:pic>
        <p:pic>
          <p:nvPicPr>
            <p:cNvPr id="98" name="Picture 20">
              <a:extLst>
                <a:ext uri="{FF2B5EF4-FFF2-40B4-BE49-F238E27FC236}">
                  <a16:creationId xmlns:a16="http://schemas.microsoft.com/office/drawing/2014/main" id="{0CD64F81-E6E5-8815-974F-F7852EC2C5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9589" y="5372324"/>
              <a:ext cx="589508" cy="108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100">
              <a:extLst>
                <a:ext uri="{FF2B5EF4-FFF2-40B4-BE49-F238E27FC236}">
                  <a16:creationId xmlns:a16="http://schemas.microsoft.com/office/drawing/2014/main" id="{20DA8B73-F75A-5A2D-C325-84E1ECA957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88101" y="3939872"/>
              <a:ext cx="265992" cy="27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" name="Picture 4" descr="Abu Dhabi National Oil Company - Wikipedia">
              <a:extLst>
                <a:ext uri="{FF2B5EF4-FFF2-40B4-BE49-F238E27FC236}">
                  <a16:creationId xmlns:a16="http://schemas.microsoft.com/office/drawing/2014/main" id="{8D75566C-2361-9F6F-1924-EB1011AFD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017" y="4958532"/>
              <a:ext cx="159652" cy="260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2" descr="Galp Energia Services | IBM">
              <a:extLst>
                <a:ext uri="{FF2B5EF4-FFF2-40B4-BE49-F238E27FC236}">
                  <a16:creationId xmlns:a16="http://schemas.microsoft.com/office/drawing/2014/main" id="{6952143F-5EC4-DF81-8C76-22AF8ABE12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017" y="5666414"/>
              <a:ext cx="424386" cy="196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2">
              <a:extLst>
                <a:ext uri="{FF2B5EF4-FFF2-40B4-BE49-F238E27FC236}">
                  <a16:creationId xmlns:a16="http://schemas.microsoft.com/office/drawing/2014/main" id="{E569AE22-E502-12CB-20A0-9193BDDB2E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9573" y="5711273"/>
              <a:ext cx="425360" cy="106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4" descr="BP Logo and symbol, meaning, history, PNG, brand">
              <a:extLst>
                <a:ext uri="{FF2B5EF4-FFF2-40B4-BE49-F238E27FC236}">
                  <a16:creationId xmlns:a16="http://schemas.microsoft.com/office/drawing/2014/main" id="{C6151CEC-BF9A-871D-EE8B-4A278D24AC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9289" y="3937551"/>
              <a:ext cx="440024" cy="2748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6" descr="Kraftstoff">
              <a:extLst>
                <a:ext uri="{FF2B5EF4-FFF2-40B4-BE49-F238E27FC236}">
                  <a16:creationId xmlns:a16="http://schemas.microsoft.com/office/drawing/2014/main" id="{FAAB808E-A61A-5181-A0DE-FB47E73FCE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7863" y="5631816"/>
              <a:ext cx="265252" cy="265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uppieren 16" hidden="1">
            <a:extLst>
              <a:ext uri="{FF2B5EF4-FFF2-40B4-BE49-F238E27FC236}">
                <a16:creationId xmlns:a16="http://schemas.microsoft.com/office/drawing/2014/main" id="{9DC79F56-161A-4A4C-EC8B-B9C4FF601D1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-552012" y="3906054"/>
            <a:ext cx="3604495" cy="3372954"/>
            <a:chOff x="-552012" y="3906054"/>
            <a:chExt cx="3604495" cy="3372954"/>
          </a:xfrm>
        </p:grpSpPr>
        <p:grpSp>
          <p:nvGrpSpPr>
            <p:cNvPr id="16" name="Gruppieren 15" hidden="1">
              <a:extLst>
                <a:ext uri="{FF2B5EF4-FFF2-40B4-BE49-F238E27FC236}">
                  <a16:creationId xmlns:a16="http://schemas.microsoft.com/office/drawing/2014/main" id="{AA0B53A7-A45A-EB42-F9E9-0C94032E94B9}"/>
                </a:ext>
              </a:extLst>
            </p:cNvPr>
            <p:cNvGrpSpPr/>
            <p:nvPr/>
          </p:nvGrpSpPr>
          <p:grpSpPr>
            <a:xfrm>
              <a:off x="598208" y="6960956"/>
              <a:ext cx="2454275" cy="318052"/>
              <a:chOff x="598208" y="6960956"/>
              <a:chExt cx="2454275" cy="318052"/>
            </a:xfrm>
          </p:grpSpPr>
          <p:sp>
            <p:nvSpPr>
              <p:cNvPr id="123" name="Rechteck 122" hidden="1">
                <a:extLst>
                  <a:ext uri="{FF2B5EF4-FFF2-40B4-BE49-F238E27FC236}">
                    <a16:creationId xmlns:a16="http://schemas.microsoft.com/office/drawing/2014/main" id="{5409F37B-DD37-7F7E-335B-8A72CF1D7CD8}"/>
                  </a:ext>
                </a:extLst>
              </p:cNvPr>
              <p:cNvSpPr/>
              <p:nvPr/>
            </p:nvSpPr>
            <p:spPr>
              <a:xfrm rot="16200000">
                <a:off x="745967" y="6813197"/>
                <a:ext cx="318052" cy="613569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hteck 123" hidden="1">
                <a:extLst>
                  <a:ext uri="{FF2B5EF4-FFF2-40B4-BE49-F238E27FC236}">
                    <a16:creationId xmlns:a16="http://schemas.microsoft.com/office/drawing/2014/main" id="{6B83A170-6C18-9E72-36CC-2F13A5720F19}"/>
                  </a:ext>
                </a:extLst>
              </p:cNvPr>
              <p:cNvSpPr/>
              <p:nvPr/>
            </p:nvSpPr>
            <p:spPr>
              <a:xfrm rot="16200000">
                <a:off x="1359536" y="6813197"/>
                <a:ext cx="318052" cy="613569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hteck 124" hidden="1">
                <a:extLst>
                  <a:ext uri="{FF2B5EF4-FFF2-40B4-BE49-F238E27FC236}">
                    <a16:creationId xmlns:a16="http://schemas.microsoft.com/office/drawing/2014/main" id="{634EEF5A-3B2B-493D-D122-BA838D32A9E6}"/>
                  </a:ext>
                </a:extLst>
              </p:cNvPr>
              <p:cNvSpPr/>
              <p:nvPr/>
            </p:nvSpPr>
            <p:spPr>
              <a:xfrm rot="16200000">
                <a:off x="1973104" y="6813197"/>
                <a:ext cx="318052" cy="613569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hteck 125" hidden="1">
                <a:extLst>
                  <a:ext uri="{FF2B5EF4-FFF2-40B4-BE49-F238E27FC236}">
                    <a16:creationId xmlns:a16="http://schemas.microsoft.com/office/drawing/2014/main" id="{5A96C0B4-EDF3-C000-5023-30060A5F16C7}"/>
                  </a:ext>
                </a:extLst>
              </p:cNvPr>
              <p:cNvSpPr/>
              <p:nvPr/>
            </p:nvSpPr>
            <p:spPr>
              <a:xfrm rot="16200000">
                <a:off x="2586673" y="6813197"/>
                <a:ext cx="318052" cy="613569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uppieren 11" hidden="1">
              <a:extLst>
                <a:ext uri="{FF2B5EF4-FFF2-40B4-BE49-F238E27FC236}">
                  <a16:creationId xmlns:a16="http://schemas.microsoft.com/office/drawing/2014/main" id="{1EC9265D-4A8B-0640-3452-A66642B873C7}"/>
                </a:ext>
              </a:extLst>
            </p:cNvPr>
            <p:cNvGrpSpPr/>
            <p:nvPr/>
          </p:nvGrpSpPr>
          <p:grpSpPr>
            <a:xfrm>
              <a:off x="-552012" y="3906054"/>
              <a:ext cx="318052" cy="2365220"/>
              <a:chOff x="3222426" y="3906054"/>
              <a:chExt cx="318052" cy="2365220"/>
            </a:xfrm>
          </p:grpSpPr>
          <p:sp>
            <p:nvSpPr>
              <p:cNvPr id="114" name="Rechteck 113" hidden="1">
                <a:extLst>
                  <a:ext uri="{FF2B5EF4-FFF2-40B4-BE49-F238E27FC236}">
                    <a16:creationId xmlns:a16="http://schemas.microsoft.com/office/drawing/2014/main" id="{642B3CE1-CC9E-3F09-1B20-434CBC3E458D}"/>
                  </a:ext>
                </a:extLst>
              </p:cNvPr>
              <p:cNvSpPr/>
              <p:nvPr/>
            </p:nvSpPr>
            <p:spPr>
              <a:xfrm>
                <a:off x="3222426" y="3906054"/>
                <a:ext cx="318052" cy="337888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hteck 114" hidden="1">
                <a:extLst>
                  <a:ext uri="{FF2B5EF4-FFF2-40B4-BE49-F238E27FC236}">
                    <a16:creationId xmlns:a16="http://schemas.microsoft.com/office/drawing/2014/main" id="{6F445E8F-D6FF-8A40-810E-2C4427FA3C32}"/>
                  </a:ext>
                </a:extLst>
              </p:cNvPr>
              <p:cNvSpPr/>
              <p:nvPr/>
            </p:nvSpPr>
            <p:spPr>
              <a:xfrm>
                <a:off x="3222426" y="4243942"/>
                <a:ext cx="318052" cy="337888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hteck 115" hidden="1">
                <a:extLst>
                  <a:ext uri="{FF2B5EF4-FFF2-40B4-BE49-F238E27FC236}">
                    <a16:creationId xmlns:a16="http://schemas.microsoft.com/office/drawing/2014/main" id="{CF38C07E-A7D2-9223-130D-1342DF93731A}"/>
                  </a:ext>
                </a:extLst>
              </p:cNvPr>
              <p:cNvSpPr/>
              <p:nvPr/>
            </p:nvSpPr>
            <p:spPr>
              <a:xfrm>
                <a:off x="3222426" y="4581831"/>
                <a:ext cx="318052" cy="337888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hteck 116" hidden="1">
                <a:extLst>
                  <a:ext uri="{FF2B5EF4-FFF2-40B4-BE49-F238E27FC236}">
                    <a16:creationId xmlns:a16="http://schemas.microsoft.com/office/drawing/2014/main" id="{7F2A0E53-444A-137F-570D-ECAF37D8C71B}"/>
                  </a:ext>
                </a:extLst>
              </p:cNvPr>
              <p:cNvSpPr/>
              <p:nvPr/>
            </p:nvSpPr>
            <p:spPr>
              <a:xfrm>
                <a:off x="3222426" y="4919718"/>
                <a:ext cx="318052" cy="337888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hteck 117" hidden="1">
                <a:extLst>
                  <a:ext uri="{FF2B5EF4-FFF2-40B4-BE49-F238E27FC236}">
                    <a16:creationId xmlns:a16="http://schemas.microsoft.com/office/drawing/2014/main" id="{8FF81F5F-41BF-4C4E-9982-9128D0EE5550}"/>
                  </a:ext>
                </a:extLst>
              </p:cNvPr>
              <p:cNvSpPr/>
              <p:nvPr/>
            </p:nvSpPr>
            <p:spPr>
              <a:xfrm>
                <a:off x="3222426" y="5257610"/>
                <a:ext cx="318052" cy="337888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hteck 118" hidden="1">
                <a:extLst>
                  <a:ext uri="{FF2B5EF4-FFF2-40B4-BE49-F238E27FC236}">
                    <a16:creationId xmlns:a16="http://schemas.microsoft.com/office/drawing/2014/main" id="{F5478106-89C5-D358-7CBE-7FE924DBD953}"/>
                  </a:ext>
                </a:extLst>
              </p:cNvPr>
              <p:cNvSpPr/>
              <p:nvPr/>
            </p:nvSpPr>
            <p:spPr>
              <a:xfrm>
                <a:off x="3222426" y="5595498"/>
                <a:ext cx="318052" cy="337888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hteck 9" hidden="1">
                <a:extLst>
                  <a:ext uri="{FF2B5EF4-FFF2-40B4-BE49-F238E27FC236}">
                    <a16:creationId xmlns:a16="http://schemas.microsoft.com/office/drawing/2014/main" id="{5FD7964E-6749-35D3-DB0C-CC3BC88BE1DF}"/>
                  </a:ext>
                </a:extLst>
              </p:cNvPr>
              <p:cNvSpPr/>
              <p:nvPr/>
            </p:nvSpPr>
            <p:spPr>
              <a:xfrm>
                <a:off x="3222426" y="5933386"/>
                <a:ext cx="318052" cy="337888"/>
              </a:xfrm>
              <a:prstGeom prst="rect">
                <a:avLst/>
              </a:prstGeom>
              <a:solidFill>
                <a:srgbClr val="B81A5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uppieren 44" hidden="1">
            <a:extLst>
              <a:ext uri="{FF2B5EF4-FFF2-40B4-BE49-F238E27FC236}">
                <a16:creationId xmlns:a16="http://schemas.microsoft.com/office/drawing/2014/main" id="{04E4145E-F7DB-AE95-07E8-7F9AC3A4DC5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398941" y="2445186"/>
            <a:ext cx="8325476" cy="3906404"/>
            <a:chOff x="3398941" y="2445186"/>
            <a:chExt cx="8325476" cy="3906404"/>
          </a:xfrm>
        </p:grpSpPr>
        <p:grpSp>
          <p:nvGrpSpPr>
            <p:cNvPr id="34" name="Group 4" hidden="1">
              <a:extLst>
                <a:ext uri="{FF2B5EF4-FFF2-40B4-BE49-F238E27FC236}">
                  <a16:creationId xmlns:a16="http://schemas.microsoft.com/office/drawing/2014/main" id="{FC1CB99D-8AC9-3195-92BE-D77D9DB725B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3398941" y="2445186"/>
              <a:ext cx="327951" cy="2126925"/>
              <a:chOff x="9685" y="866"/>
              <a:chExt cx="552" cy="3580"/>
            </a:xfrm>
          </p:grpSpPr>
          <p:sp>
            <p:nvSpPr>
              <p:cNvPr id="35" name="Freeform 5" hidden="1">
                <a:extLst>
                  <a:ext uri="{FF2B5EF4-FFF2-40B4-BE49-F238E27FC236}">
                    <a16:creationId xmlns:a16="http://schemas.microsoft.com/office/drawing/2014/main" id="{6B423992-5F01-B310-D7C8-9267014F9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85" y="866"/>
                <a:ext cx="254" cy="254"/>
              </a:xfrm>
              <a:custGeom>
                <a:avLst/>
                <a:gdLst>
                  <a:gd name="T0" fmla="*/ 0 w 1108"/>
                  <a:gd name="T1" fmla="*/ 1108 h 1108"/>
                  <a:gd name="T2" fmla="*/ 1108 w 1108"/>
                  <a:gd name="T3" fmla="*/ 0 h 1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08" h="1108">
                    <a:moveTo>
                      <a:pt x="0" y="1108"/>
                    </a:moveTo>
                    <a:cubicBezTo>
                      <a:pt x="0" y="496"/>
                      <a:pt x="496" y="0"/>
                      <a:pt x="1108" y="0"/>
                    </a:cubicBezTo>
                  </a:path>
                </a:pathLst>
              </a:custGeom>
              <a:noFill/>
              <a:ln w="12700" cap="rnd">
                <a:solidFill>
                  <a:srgbClr val="4CC3E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Line 6" hidden="1">
                <a:extLst>
                  <a:ext uri="{FF2B5EF4-FFF2-40B4-BE49-F238E27FC236}">
                    <a16:creationId xmlns:a16="http://schemas.microsoft.com/office/drawing/2014/main" id="{C8812A96-F083-7B93-59FD-9CC0544E8C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85" y="1120"/>
                <a:ext cx="0" cy="3326"/>
              </a:xfrm>
              <a:prstGeom prst="line">
                <a:avLst/>
              </a:prstGeom>
              <a:noFill/>
              <a:ln w="12700" cap="rnd">
                <a:solidFill>
                  <a:srgbClr val="4CC3E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Line 7" hidden="1">
                <a:extLst>
                  <a:ext uri="{FF2B5EF4-FFF2-40B4-BE49-F238E27FC236}">
                    <a16:creationId xmlns:a16="http://schemas.microsoft.com/office/drawing/2014/main" id="{B3AE5387-6830-7BB5-7485-1BCCEA0A76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39" y="866"/>
                <a:ext cx="298" cy="0"/>
              </a:xfrm>
              <a:prstGeom prst="line">
                <a:avLst/>
              </a:prstGeom>
              <a:noFill/>
              <a:ln w="12700" cap="rnd">
                <a:solidFill>
                  <a:srgbClr val="4CC3EE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4" name="Gruppieren 43" hidden="1">
              <a:extLst>
                <a:ext uri="{FF2B5EF4-FFF2-40B4-BE49-F238E27FC236}">
                  <a16:creationId xmlns:a16="http://schemas.microsoft.com/office/drawing/2014/main" id="{8A2FC2F8-FDFF-746B-4775-39BD65D55D9B}"/>
                </a:ext>
              </a:extLst>
            </p:cNvPr>
            <p:cNvGrpSpPr/>
            <p:nvPr/>
          </p:nvGrpSpPr>
          <p:grpSpPr>
            <a:xfrm>
              <a:off x="3726892" y="2525500"/>
              <a:ext cx="7997525" cy="3826090"/>
              <a:chOff x="3726892" y="2525500"/>
              <a:chExt cx="7997525" cy="3826090"/>
            </a:xfrm>
          </p:grpSpPr>
          <p:grpSp>
            <p:nvGrpSpPr>
              <p:cNvPr id="20" name="Group 4" hidden="1">
                <a:extLst>
                  <a:ext uri="{FF2B5EF4-FFF2-40B4-BE49-F238E27FC236}">
                    <a16:creationId xmlns:a16="http://schemas.microsoft.com/office/drawing/2014/main" id="{24A578A3-30C0-BEEA-AD8D-DA9B477D8C3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 flipV="1">
                <a:off x="11396466" y="2525500"/>
                <a:ext cx="327951" cy="3826088"/>
                <a:chOff x="9685" y="866"/>
                <a:chExt cx="552" cy="6440"/>
              </a:xfrm>
            </p:grpSpPr>
            <p:sp>
              <p:nvSpPr>
                <p:cNvPr id="22" name="Freeform 5" hidden="1">
                  <a:extLst>
                    <a:ext uri="{FF2B5EF4-FFF2-40B4-BE49-F238E27FC236}">
                      <a16:creationId xmlns:a16="http://schemas.microsoft.com/office/drawing/2014/main" id="{5B98169C-1C6F-6130-DB27-86B6666F9F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85" y="866"/>
                  <a:ext cx="254" cy="254"/>
                </a:xfrm>
                <a:custGeom>
                  <a:avLst/>
                  <a:gdLst>
                    <a:gd name="T0" fmla="*/ 0 w 1108"/>
                    <a:gd name="T1" fmla="*/ 1108 h 1108"/>
                    <a:gd name="T2" fmla="*/ 1108 w 1108"/>
                    <a:gd name="T3" fmla="*/ 0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108" h="1108">
                      <a:moveTo>
                        <a:pt x="0" y="1108"/>
                      </a:moveTo>
                      <a:cubicBezTo>
                        <a:pt x="0" y="496"/>
                        <a:pt x="496" y="0"/>
                        <a:pt x="1108" y="0"/>
                      </a:cubicBezTo>
                    </a:path>
                  </a:pathLst>
                </a:custGeom>
                <a:noFill/>
                <a:ln w="12700" cap="rnd">
                  <a:solidFill>
                    <a:srgbClr val="4CC3EE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Line 6" hidden="1">
                  <a:extLst>
                    <a:ext uri="{FF2B5EF4-FFF2-40B4-BE49-F238E27FC236}">
                      <a16:creationId xmlns:a16="http://schemas.microsoft.com/office/drawing/2014/main" id="{BC9FFC08-4BCA-3435-6AC4-7F18A3BE18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685" y="1120"/>
                  <a:ext cx="0" cy="6186"/>
                </a:xfrm>
                <a:prstGeom prst="line">
                  <a:avLst/>
                </a:prstGeom>
                <a:noFill/>
                <a:ln w="12700" cap="rnd">
                  <a:gradFill>
                    <a:gsLst>
                      <a:gs pos="66000">
                        <a:srgbClr val="4CC3EE"/>
                      </a:gs>
                      <a:gs pos="100000">
                        <a:srgbClr val="4CC3EE">
                          <a:alpha val="0"/>
                        </a:srgbClr>
                      </a:gs>
                    </a:gsLst>
                    <a:lin ang="5400000" scaled="1"/>
                  </a:gra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7" hidden="1">
                  <a:extLst>
                    <a:ext uri="{FF2B5EF4-FFF2-40B4-BE49-F238E27FC236}">
                      <a16:creationId xmlns:a16="http://schemas.microsoft.com/office/drawing/2014/main" id="{5E40BD5D-BF61-DEF1-3842-92D4EF1A94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939" y="866"/>
                  <a:ext cx="298" cy="0"/>
                </a:xfrm>
                <a:prstGeom prst="line">
                  <a:avLst/>
                </a:prstGeom>
                <a:noFill/>
                <a:ln w="12700" cap="rnd">
                  <a:solidFill>
                    <a:srgbClr val="4CC3EE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2" name="Group 4" hidden="1">
                <a:extLst>
                  <a:ext uri="{FF2B5EF4-FFF2-40B4-BE49-F238E27FC236}">
                    <a16:creationId xmlns:a16="http://schemas.microsoft.com/office/drawing/2014/main" id="{ABC88638-11B0-BC29-6433-69D480D3CF8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5400000" flipH="1" flipV="1">
                <a:off x="6690921" y="1557689"/>
                <a:ext cx="1829872" cy="7757929"/>
                <a:chOff x="9685" y="866"/>
                <a:chExt cx="3080" cy="13058"/>
              </a:xfrm>
            </p:grpSpPr>
            <p:sp>
              <p:nvSpPr>
                <p:cNvPr id="33" name="Freeform 5" hidden="1">
                  <a:extLst>
                    <a:ext uri="{FF2B5EF4-FFF2-40B4-BE49-F238E27FC236}">
                      <a16:creationId xmlns:a16="http://schemas.microsoft.com/office/drawing/2014/main" id="{DB99279F-C4AB-7AD6-44E1-1AB3825CEF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85" y="866"/>
                  <a:ext cx="254" cy="254"/>
                </a:xfrm>
                <a:custGeom>
                  <a:avLst/>
                  <a:gdLst>
                    <a:gd name="T0" fmla="*/ 0 w 1108"/>
                    <a:gd name="T1" fmla="*/ 1108 h 1108"/>
                    <a:gd name="T2" fmla="*/ 1108 w 1108"/>
                    <a:gd name="T3" fmla="*/ 0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108" h="1108">
                      <a:moveTo>
                        <a:pt x="0" y="1108"/>
                      </a:moveTo>
                      <a:cubicBezTo>
                        <a:pt x="0" y="496"/>
                        <a:pt x="496" y="0"/>
                        <a:pt x="1108" y="0"/>
                      </a:cubicBezTo>
                    </a:path>
                  </a:pathLst>
                </a:custGeom>
                <a:noFill/>
                <a:ln w="12700" cap="rnd">
                  <a:solidFill>
                    <a:srgbClr val="4CC3EE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Line 6" hidden="1">
                  <a:extLst>
                    <a:ext uri="{FF2B5EF4-FFF2-40B4-BE49-F238E27FC236}">
                      <a16:creationId xmlns:a16="http://schemas.microsoft.com/office/drawing/2014/main" id="{4B0CE38D-A10E-6219-6A93-D8BC2C4FBD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685" y="1120"/>
                  <a:ext cx="0" cy="12804"/>
                </a:xfrm>
                <a:prstGeom prst="line">
                  <a:avLst/>
                </a:prstGeom>
                <a:noFill/>
                <a:ln w="12700" cap="rnd">
                  <a:solidFill>
                    <a:srgbClr val="4CC3EE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Line 7" hidden="1">
                  <a:extLst>
                    <a:ext uri="{FF2B5EF4-FFF2-40B4-BE49-F238E27FC236}">
                      <a16:creationId xmlns:a16="http://schemas.microsoft.com/office/drawing/2014/main" id="{2B22F3DE-9C7E-A1BC-B107-AEB35A7917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939" y="866"/>
                  <a:ext cx="2826" cy="0"/>
                </a:xfrm>
                <a:prstGeom prst="line">
                  <a:avLst/>
                </a:prstGeom>
                <a:noFill/>
                <a:ln w="12700" cap="rnd">
                  <a:solidFill>
                    <a:srgbClr val="4CC3EE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0" name="Line 6">
            <a:extLst>
              <a:ext uri="{FF2B5EF4-FFF2-40B4-BE49-F238E27FC236}">
                <a16:creationId xmlns:a16="http://schemas.microsoft.com/office/drawing/2014/main" id="{56E755D7-CDD7-FC11-EEC3-1A7DF02E53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26893" y="2677325"/>
            <a:ext cx="0" cy="3675183"/>
          </a:xfrm>
          <a:prstGeom prst="line">
            <a:avLst/>
          </a:prstGeom>
          <a:noFill/>
          <a:ln w="12700" cap="rnd">
            <a:gradFill>
              <a:gsLst>
                <a:gs pos="66000">
                  <a:srgbClr val="4CC3EE"/>
                </a:gs>
                <a:gs pos="100000">
                  <a:srgbClr val="4CC3EE">
                    <a:alpha val="0"/>
                  </a:srgbClr>
                </a:gs>
              </a:gsLst>
              <a:lin ang="5400000" scaled="1"/>
            </a:gra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925611FA-BD17-218E-CF1B-60D2CC8AB329}"/>
              </a:ext>
            </a:extLst>
          </p:cNvPr>
          <p:cNvGrpSpPr/>
          <p:nvPr/>
        </p:nvGrpSpPr>
        <p:grpSpPr>
          <a:xfrm>
            <a:off x="2924839" y="2526420"/>
            <a:ext cx="802054" cy="150905"/>
            <a:chOff x="2924839" y="2526420"/>
            <a:chExt cx="802054" cy="150905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401C3229-6E72-15DD-8A49-8F99EA516D8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575988" y="2526420"/>
              <a:ext cx="150905" cy="150905"/>
            </a:xfrm>
            <a:custGeom>
              <a:avLst/>
              <a:gdLst>
                <a:gd name="T0" fmla="*/ 0 w 1108"/>
                <a:gd name="T1" fmla="*/ 1108 h 1108"/>
                <a:gd name="T2" fmla="*/ 1108 w 1108"/>
                <a:gd name="T3" fmla="*/ 0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08" h="1108">
                  <a:moveTo>
                    <a:pt x="0" y="1108"/>
                  </a:moveTo>
                  <a:cubicBezTo>
                    <a:pt x="0" y="496"/>
                    <a:pt x="496" y="0"/>
                    <a:pt x="1108" y="0"/>
                  </a:cubicBezTo>
                </a:path>
              </a:pathLst>
            </a:custGeom>
            <a:noFill/>
            <a:ln w="12700" cap="rnd">
              <a:solidFill>
                <a:srgbClr val="4CC3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7">
              <a:extLst>
                <a:ext uri="{FF2B5EF4-FFF2-40B4-BE49-F238E27FC236}">
                  <a16:creationId xmlns:a16="http://schemas.microsoft.com/office/drawing/2014/main" id="{13379EE5-4555-8924-3351-3A641C5650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4839" y="2526420"/>
              <a:ext cx="651149" cy="0"/>
            </a:xfrm>
            <a:prstGeom prst="line">
              <a:avLst/>
            </a:prstGeom>
            <a:noFill/>
            <a:ln w="12700" cap="rnd">
              <a:solidFill>
                <a:srgbClr val="4CC3E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" name="Grafik 7">
            <a:extLst>
              <a:ext uri="{FF2B5EF4-FFF2-40B4-BE49-F238E27FC236}">
                <a16:creationId xmlns:a16="http://schemas.microsoft.com/office/drawing/2014/main" id="{2882FDE0-3872-4D6C-DE97-89BB9A28DD57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280269" y="633366"/>
            <a:ext cx="783019" cy="4575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988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846 1.85185E-6 L -1.25E-6 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46 1.85185E-6 L -1.25E-6 1.85185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-0.00846 1.85185E-6 L -1.25E-6 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0846 1.85185E-6 L -1.25E-6 1.85185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2" dur="10" fill="hold"/>
                                        <p:tgtEl>
                                          <p:spTgt spid="5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4" dur="750" fill="hold"/>
                                        <p:tgtEl>
                                          <p:spTgt spid="5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4" dur="10" fill="hold"/>
                                        <p:tgtEl>
                                          <p:spTgt spid="1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6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" presetClass="emph" presetSubtype="0" ac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0" dur="10" fill="hold"/>
                                        <p:tgtEl>
                                          <p:spTgt spid="29"/>
                                        </p:tgtEl>
                                      </p:cBhvr>
                                      <p:by x="100000" y="2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decel="10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</p:cBhvr>
                                      <p:by x="100000" y="50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" presetClass="emph" presetSubtype="0" ac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6" dur="10" fill="hold"/>
                                        <p:tgtEl>
                                          <p:spTgt spid="46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decel="10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3" dur="10" fill="hold"/>
                                        <p:tgtEl>
                                          <p:spTgt spid="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5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859 1.85185E-6 L 3.75E-6 1.85185E-6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100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10000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path" presetSubtype="0" decel="10000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path" presetSubtype="0" decel="10000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9" grpId="2" animBg="1"/>
      <p:bldP spid="3" grpId="0" animBg="1"/>
      <p:bldP spid="3" grpId="1" animBg="1"/>
      <p:bldP spid="5" grpId="0" animBg="1"/>
      <p:bldP spid="5" grpId="1" animBg="1"/>
      <p:bldP spid="7" grpId="0"/>
      <p:bldP spid="7" grpId="1"/>
      <p:bldP spid="7" grpId="2"/>
      <p:bldP spid="9" grpId="0"/>
      <p:bldP spid="9" grpId="1"/>
      <p:bldP spid="19" grpId="0"/>
      <p:bldP spid="19" grpId="1"/>
      <p:bldP spid="21" grpId="0"/>
      <p:bldP spid="21" grpId="1"/>
      <p:bldP spid="23" grpId="0"/>
      <p:bldP spid="23" grpId="1"/>
      <p:bldP spid="24" grpId="0" animBg="1"/>
      <p:bldP spid="24" grpId="1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46" grpId="0" animBg="1"/>
      <p:bldP spid="46" grpId="1" animBg="1"/>
      <p:bldP spid="46" grpId="2" animBg="1"/>
      <p:bldP spid="54" grpId="0" animBg="1"/>
      <p:bldP spid="54" grpId="1" animBg="1"/>
      <p:bldP spid="54" grpId="2" animBg="1"/>
      <p:bldP spid="56" grpId="0"/>
      <p:bldP spid="56" grpId="1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rafik 116">
            <a:extLst>
              <a:ext uri="{FF2B5EF4-FFF2-40B4-BE49-F238E27FC236}">
                <a16:creationId xmlns:a16="http://schemas.microsoft.com/office/drawing/2014/main" id="{FF390621-BD29-2E86-486B-CE64B23D6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pic>
        <p:nvPicPr>
          <p:cNvPr id="119" name="Grafik 118">
            <a:extLst>
              <a:ext uri="{FF2B5EF4-FFF2-40B4-BE49-F238E27FC236}">
                <a16:creationId xmlns:a16="http://schemas.microsoft.com/office/drawing/2014/main" id="{2603F0D3-D8D2-CB8A-F5B3-0D39BB1CD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0"/>
                    </a14:imgEffect>
                  </a14:imgLayer>
                </a14:imgProps>
              </a:ext>
            </a:extLst>
          </a:blip>
          <a:srcRect b="49589"/>
          <a:stretch>
            <a:fillRect/>
          </a:stretch>
        </p:blipFill>
        <p:spPr>
          <a:xfrm flipH="1">
            <a:off x="4876784" y="5107903"/>
            <a:ext cx="7315215" cy="1750097"/>
          </a:xfrm>
          <a:prstGeom prst="rect">
            <a:avLst/>
          </a:prstGeom>
        </p:spPr>
      </p:pic>
      <p:sp>
        <p:nvSpPr>
          <p:cNvPr id="11" name="Text 3">
            <a:extLst>
              <a:ext uri="{FF2B5EF4-FFF2-40B4-BE49-F238E27FC236}">
                <a16:creationId xmlns:a16="http://schemas.microsoft.com/office/drawing/2014/main" id="{017A94DF-95E5-F06F-244D-C62C562CCA03}"/>
              </a:ext>
            </a:extLst>
          </p:cNvPr>
          <p:cNvSpPr/>
          <p:nvPr/>
        </p:nvSpPr>
        <p:spPr>
          <a:xfrm>
            <a:off x="467582" y="2338158"/>
            <a:ext cx="6184678" cy="8997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96632"/>
              </a:lnSpc>
              <a:buNone/>
            </a:pPr>
            <a:r>
              <a:rPr lang="en-US" sz="1400">
                <a:solidFill>
                  <a:schemeClr val="bg1"/>
                </a:solidFill>
                <a:ea typeface="Usual" pitchFamily="34" charset="-122"/>
                <a:cs typeface="Usual" pitchFamily="34" charset="-120"/>
              </a:rPr>
              <a:t>Only verified data reaches the books. Exceptions surface automatically, and every booking stays traceable from terminal to dispenser.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E277E401-AFC3-4D33-12C0-315BEC0AABFA}"/>
              </a:ext>
            </a:extLst>
          </p:cNvPr>
          <p:cNvSpPr/>
          <p:nvPr/>
        </p:nvSpPr>
        <p:spPr>
          <a:xfrm>
            <a:off x="479425" y="6068814"/>
            <a:ext cx="1358255" cy="311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400" b="1">
                <a:solidFill>
                  <a:srgbClr val="4CC3F0"/>
                </a:solidFill>
                <a:latin typeface="Usual" pitchFamily="34" charset="0"/>
                <a:ea typeface="Usual" pitchFamily="34" charset="-122"/>
                <a:cs typeface="Usual" pitchFamily="34" charset="-120"/>
              </a:rPr>
              <a:t>implico.com</a:t>
            </a:r>
            <a:endParaRPr lang="en-US" sz="1400">
              <a:solidFill>
                <a:srgbClr val="4CC3F0"/>
              </a:solidFill>
            </a:endParaRPr>
          </a:p>
        </p:txBody>
      </p:sp>
      <p:pic>
        <p:nvPicPr>
          <p:cNvPr id="37" name="Image 1" descr="preencoded.png">
            <a:extLst>
              <a:ext uri="{FF2B5EF4-FFF2-40B4-BE49-F238E27FC236}">
                <a16:creationId xmlns:a16="http://schemas.microsoft.com/office/drawing/2014/main" id="{D19B27CA-83B2-BDDE-5B11-D1D8E40B47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0425" y="6025529"/>
            <a:ext cx="1016000" cy="397719"/>
          </a:xfrm>
          <a:prstGeom prst="rect">
            <a:avLst/>
          </a:prstGeom>
        </p:spPr>
      </p:pic>
      <p:sp>
        <p:nvSpPr>
          <p:cNvPr id="40" name="Text 0">
            <a:extLst>
              <a:ext uri="{FF2B5EF4-FFF2-40B4-BE49-F238E27FC236}">
                <a16:creationId xmlns:a16="http://schemas.microsoft.com/office/drawing/2014/main" id="{7A34E6C5-A27B-87C8-C95D-8F8F373883B3}"/>
              </a:ext>
            </a:extLst>
          </p:cNvPr>
          <p:cNvSpPr/>
          <p:nvPr/>
        </p:nvSpPr>
        <p:spPr>
          <a:xfrm>
            <a:off x="467582" y="1336318"/>
            <a:ext cx="11256836" cy="861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Every manual booking is time AI could </a:t>
            </a:r>
            <a:b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</a:br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hand back to your team.</a:t>
            </a:r>
          </a:p>
        </p:txBody>
      </p:sp>
      <p:sp>
        <p:nvSpPr>
          <p:cNvPr id="42" name="Text 10">
            <a:extLst>
              <a:ext uri="{FF2B5EF4-FFF2-40B4-BE49-F238E27FC236}">
                <a16:creationId xmlns:a16="http://schemas.microsoft.com/office/drawing/2014/main" id="{A0307C9A-66A3-681D-0592-820A85AFAC9F}"/>
              </a:ext>
            </a:extLst>
          </p:cNvPr>
          <p:cNvSpPr/>
          <p:nvPr/>
        </p:nvSpPr>
        <p:spPr>
          <a:xfrm>
            <a:off x="479623" y="1017070"/>
            <a:ext cx="2088000" cy="218991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none" lIns="72000" tIns="18000" rIns="72000" bIns="18000" rtlCol="0" anchor="ctr" anchorCtr="0">
            <a:noAutofit/>
          </a:bodyPr>
          <a:lstStyle/>
          <a:p>
            <a:pPr defTabSz="1086492">
              <a:spcBef>
                <a:spcPts val="1200"/>
              </a:spcBef>
            </a:pPr>
            <a:r>
              <a:rPr lang="en-US" sz="1050">
                <a:solidFill>
                  <a:schemeClr val="bg2">
                    <a:lumMod val="50000"/>
                  </a:schemeClr>
                </a:solidFill>
                <a:latin typeface="+mj-lt"/>
              </a:rPr>
              <a:t>Bulk supply chain automation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DD0EB529-CF2F-A995-41F9-E5A7B61547E0}"/>
              </a:ext>
            </a:extLst>
          </p:cNvPr>
          <p:cNvSpPr txBox="1">
            <a:spLocks/>
          </p:cNvSpPr>
          <p:nvPr/>
        </p:nvSpPr>
        <p:spPr>
          <a:xfrm>
            <a:off x="479425" y="2982430"/>
            <a:ext cx="2202587" cy="798740"/>
          </a:xfrm>
          <a:prstGeom prst="rect">
            <a:avLst/>
          </a:prstGeom>
        </p:spPr>
        <p:txBody>
          <a:bodyPr lIns="0" tIns="36000" rIns="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4800">
                <a:solidFill>
                  <a:srgbClr val="4CC3F0"/>
                </a:solidFill>
                <a:latin typeface="+mn-lt"/>
              </a:rPr>
              <a:t>-83%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A83D2BA4-DB74-4096-F2D2-C2B70FE4F0EB}"/>
              </a:ext>
            </a:extLst>
          </p:cNvPr>
          <p:cNvSpPr txBox="1">
            <a:spLocks/>
          </p:cNvSpPr>
          <p:nvPr/>
        </p:nvSpPr>
        <p:spPr>
          <a:xfrm>
            <a:off x="2082655" y="3211526"/>
            <a:ext cx="1467723" cy="4593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400">
                <a:solidFill>
                  <a:schemeClr val="bg1"/>
                </a:solidFill>
                <a:latin typeface="+mn-lt"/>
              </a:rPr>
              <a:t>time per delivery </a:t>
            </a:r>
            <a:br>
              <a:rPr lang="en-US" sz="1400">
                <a:solidFill>
                  <a:schemeClr val="bg1"/>
                </a:solidFill>
                <a:latin typeface="+mn-lt"/>
              </a:rPr>
            </a:br>
            <a:r>
              <a:rPr lang="en-US" sz="1400">
                <a:solidFill>
                  <a:schemeClr val="bg1"/>
                </a:solidFill>
                <a:latin typeface="+mn-lt"/>
              </a:rPr>
              <a:t>(SDM)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BA946EDE-F2D2-CC3D-ED06-1CF29198FBB3}"/>
              </a:ext>
            </a:extLst>
          </p:cNvPr>
          <p:cNvSpPr txBox="1">
            <a:spLocks/>
          </p:cNvSpPr>
          <p:nvPr/>
        </p:nvSpPr>
        <p:spPr>
          <a:xfrm>
            <a:off x="3984608" y="2982430"/>
            <a:ext cx="2202587" cy="798740"/>
          </a:xfrm>
          <a:prstGeom prst="rect">
            <a:avLst/>
          </a:prstGeom>
        </p:spPr>
        <p:txBody>
          <a:bodyPr lIns="0" tIns="36000" rIns="0" bIns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4800">
                <a:solidFill>
                  <a:srgbClr val="4CC3F0"/>
                </a:solidFill>
                <a:latin typeface="+mn-lt"/>
              </a:rPr>
              <a:t>-87%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05F9D6BA-F830-1FA1-01C7-D2613C49AA50}"/>
              </a:ext>
            </a:extLst>
          </p:cNvPr>
          <p:cNvSpPr txBox="1">
            <a:spLocks/>
          </p:cNvSpPr>
          <p:nvPr/>
        </p:nvSpPr>
        <p:spPr>
          <a:xfrm>
            <a:off x="5549738" y="3211526"/>
            <a:ext cx="2202587" cy="45935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1400">
                <a:solidFill>
                  <a:schemeClr val="bg1"/>
                </a:solidFill>
                <a:latin typeface="+mn-lt"/>
              </a:rPr>
              <a:t>time per station </a:t>
            </a:r>
            <a:br>
              <a:rPr lang="en-US" sz="1400">
                <a:solidFill>
                  <a:schemeClr val="bg1"/>
                </a:solidFill>
                <a:latin typeface="+mn-lt"/>
              </a:rPr>
            </a:br>
            <a:r>
              <a:rPr lang="en-US" sz="1400">
                <a:solidFill>
                  <a:schemeClr val="bg1"/>
                </a:solidFill>
                <a:latin typeface="+mn-lt"/>
              </a:rPr>
              <a:t>per day (RFNO)</a:t>
            </a: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ABA8F6C4-54BA-83FB-F3AE-501F7114CA6F}"/>
              </a:ext>
            </a:extLst>
          </p:cNvPr>
          <p:cNvSpPr/>
          <p:nvPr/>
        </p:nvSpPr>
        <p:spPr>
          <a:xfrm>
            <a:off x="467582" y="4383004"/>
            <a:ext cx="8154078" cy="306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93053"/>
              </a:lnSpc>
              <a:buNone/>
            </a:pPr>
            <a:r>
              <a:rPr lang="en-US" sz="2800">
                <a:solidFill>
                  <a:srgbClr val="FFFFFF"/>
                </a:solidFill>
                <a:latin typeface="+mj-lt"/>
                <a:ea typeface="Usual" pitchFamily="34" charset="-122"/>
                <a:cs typeface="Usual" pitchFamily="34" charset="-120"/>
              </a:rPr>
              <a:t>Quick ROI and payback, millions saved.</a:t>
            </a:r>
            <a:endParaRPr lang="en-US" sz="2800">
              <a:latin typeface="+mj-lt"/>
            </a:endParaRPr>
          </a:p>
        </p:txBody>
      </p:sp>
      <p:sp>
        <p:nvSpPr>
          <p:cNvPr id="76" name="Rechteck: abgerundete Ecken 75">
            <a:extLst>
              <a:ext uri="{FF2B5EF4-FFF2-40B4-BE49-F238E27FC236}">
                <a16:creationId xmlns:a16="http://schemas.microsoft.com/office/drawing/2014/main" id="{4B57160D-D4A8-6B3B-CC56-DFE41776EFAF}"/>
              </a:ext>
            </a:extLst>
          </p:cNvPr>
          <p:cNvSpPr/>
          <p:nvPr/>
        </p:nvSpPr>
        <p:spPr>
          <a:xfrm>
            <a:off x="479426" y="4942831"/>
            <a:ext cx="5949728" cy="360000"/>
          </a:xfrm>
          <a:prstGeom prst="roundRect">
            <a:avLst>
              <a:gd name="adj" fmla="val 50000"/>
            </a:avLst>
          </a:prstGeom>
          <a:solidFill>
            <a:srgbClr val="4CC3F0"/>
          </a:solidFill>
          <a:ln w="12700">
            <a:solidFill>
              <a:srgbClr val="4CC3F0">
                <a:alpha val="67000"/>
              </a:srgbClr>
            </a:solidFill>
          </a:ln>
          <a:effectLst>
            <a:outerShdw blurRad="317500" algn="ctr" rotWithShape="0">
              <a:srgbClr val="4CC3F0">
                <a:alpha val="67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74" name="Rechteck: abgerundete Ecken 73">
            <a:extLst>
              <a:ext uri="{FF2B5EF4-FFF2-40B4-BE49-F238E27FC236}">
                <a16:creationId xmlns:a16="http://schemas.microsoft.com/office/drawing/2014/main" id="{15037C6F-772A-9FDF-6290-8DD69C45F303}"/>
              </a:ext>
            </a:extLst>
          </p:cNvPr>
          <p:cNvSpPr/>
          <p:nvPr/>
        </p:nvSpPr>
        <p:spPr>
          <a:xfrm>
            <a:off x="472200" y="4942831"/>
            <a:ext cx="2785742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 w="12700">
            <a:solidFill>
              <a:srgbClr val="4CC3F0">
                <a:alpha val="67000"/>
              </a:srgbClr>
            </a:solidFill>
          </a:ln>
          <a:effectLst>
            <a:outerShdw blurRad="317500" algn="ctr" rotWithShape="0">
              <a:srgbClr val="4CC3F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21459A0D-5A5A-9A73-7154-A307D7C252CB}"/>
              </a:ext>
            </a:extLst>
          </p:cNvPr>
          <p:cNvSpPr/>
          <p:nvPr/>
        </p:nvSpPr>
        <p:spPr>
          <a:xfrm>
            <a:off x="472200" y="4942831"/>
            <a:ext cx="2785742" cy="3600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>
                <a:solidFill>
                  <a:srgbClr val="4CC3F0"/>
                </a:solidFill>
                <a:latin typeface="+mj-lt"/>
                <a:ea typeface="Usual" pitchFamily="34" charset="-122"/>
                <a:cs typeface="Usual" pitchFamily="34" charset="-120"/>
              </a:rPr>
              <a:t>Get your automation score</a:t>
            </a:r>
            <a:endParaRPr lang="en-US" sz="1400">
              <a:solidFill>
                <a:srgbClr val="4CC3F0"/>
              </a:solidFill>
              <a:latin typeface="+mj-lt"/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79B0D0BA-0350-DE03-CAC3-FC43178A942C}"/>
              </a:ext>
            </a:extLst>
          </p:cNvPr>
          <p:cNvSpPr/>
          <p:nvPr/>
        </p:nvSpPr>
        <p:spPr>
          <a:xfrm>
            <a:off x="3347234" y="4964872"/>
            <a:ext cx="3108678" cy="315918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 anchorCtr="0">
            <a:noAutofit/>
          </a:bodyPr>
          <a:lstStyle/>
          <a:p>
            <a:pPr marL="0" indent="0" algn="l">
              <a:buNone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ea typeface="Usual" pitchFamily="34" charset="-122"/>
                <a:cs typeface="Usual" pitchFamily="34" charset="-120"/>
              </a:rPr>
              <a:t>30 minutes, scoped to your figures</a:t>
            </a:r>
            <a:endParaRPr lang="en-US" sz="14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Shape 12">
            <a:extLst>
              <a:ext uri="{FF2B5EF4-FFF2-40B4-BE49-F238E27FC236}">
                <a16:creationId xmlns:a16="http://schemas.microsoft.com/office/drawing/2014/main" id="{97C8AA4A-CDCA-1ECF-CA89-E4D0330CAEA3}"/>
              </a:ext>
            </a:extLst>
          </p:cNvPr>
          <p:cNvSpPr/>
          <p:nvPr/>
        </p:nvSpPr>
        <p:spPr>
          <a:xfrm>
            <a:off x="8427162" y="2693561"/>
            <a:ext cx="3121886" cy="3497224"/>
          </a:xfrm>
          <a:prstGeom prst="roundRect">
            <a:avLst>
              <a:gd name="adj" fmla="val 5708"/>
            </a:avLst>
          </a:prstGeom>
          <a:solidFill>
            <a:schemeClr val="bg2">
              <a:lumMod val="50000"/>
              <a:alpha val="31000"/>
            </a:schemeClr>
          </a:solidFill>
          <a:ln w="12700">
            <a:noFill/>
          </a:ln>
          <a:effectLst>
            <a:outerShdw blurRad="317500" algn="ctr" rotWithShape="0">
              <a:schemeClr val="bg2">
                <a:lumMod val="50000"/>
                <a:alpha val="6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B48E64B3-DC3F-55A1-6710-E116B7C1A10C}"/>
              </a:ext>
            </a:extLst>
          </p:cNvPr>
          <p:cNvSpPr/>
          <p:nvPr/>
        </p:nvSpPr>
        <p:spPr>
          <a:xfrm>
            <a:off x="8572742" y="3214480"/>
            <a:ext cx="2830725" cy="2830726"/>
          </a:xfrm>
          <a:prstGeom prst="roundRect">
            <a:avLst>
              <a:gd name="adj" fmla="val 4096"/>
            </a:avLst>
          </a:prstGeom>
          <a:solidFill>
            <a:schemeClr val="bg1"/>
          </a:solidFill>
          <a:ln>
            <a:noFill/>
          </a:ln>
          <a:effectLst>
            <a:outerShdw blurRad="317500" algn="ctr" rotWithShape="0">
              <a:schemeClr val="bg2">
                <a:lumMod val="50000"/>
                <a:alpha val="4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8371BB40-C85D-ECF3-3584-A69E2669FC83}"/>
              </a:ext>
            </a:extLst>
          </p:cNvPr>
          <p:cNvSpPr/>
          <p:nvPr/>
        </p:nvSpPr>
        <p:spPr>
          <a:xfrm>
            <a:off x="8572742" y="2841733"/>
            <a:ext cx="2781810" cy="2722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Autofit/>
          </a:bodyPr>
          <a:lstStyle/>
          <a:p>
            <a:pPr marL="0" indent="0" algn="l">
              <a:lnSpc>
                <a:spcPct val="99726"/>
              </a:lnSpc>
              <a:buNone/>
            </a:pPr>
            <a:r>
              <a:rPr lang="en-US" sz="1000">
                <a:solidFill>
                  <a:schemeClr val="bg1"/>
                </a:solidFill>
                <a:latin typeface="Usual" pitchFamily="34" charset="0"/>
                <a:ea typeface="Usual" pitchFamily="34" charset="-122"/>
                <a:cs typeface="Usual" pitchFamily="34" charset="-120"/>
              </a:rPr>
              <a:t>Scan to book a session</a:t>
            </a:r>
            <a:endParaRPr lang="en-US" sz="1000">
              <a:solidFill>
                <a:schemeClr val="bg1"/>
              </a:solidFill>
            </a:endParaRPr>
          </a:p>
        </p:txBody>
      </p: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16A62843-FB57-3C48-3DAC-08B85BDC6EB3}"/>
              </a:ext>
            </a:extLst>
          </p:cNvPr>
          <p:cNvCxnSpPr>
            <a:cxnSpLocks/>
          </p:cNvCxnSpPr>
          <p:nvPr/>
        </p:nvCxnSpPr>
        <p:spPr>
          <a:xfrm>
            <a:off x="6429154" y="5122831"/>
            <a:ext cx="1659555" cy="0"/>
          </a:xfrm>
          <a:prstGeom prst="line">
            <a:avLst/>
          </a:prstGeom>
          <a:ln w="12700">
            <a:solidFill>
              <a:srgbClr val="4CC3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Group 4">
            <a:extLst>
              <a:ext uri="{FF2B5EF4-FFF2-40B4-BE49-F238E27FC236}">
                <a16:creationId xmlns:a16="http://schemas.microsoft.com/office/drawing/2014/main" id="{4AF948FD-2D48-C1DA-D222-00A0857AEE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27164" y="2693562"/>
            <a:ext cx="2783440" cy="338454"/>
            <a:chOff x="9685" y="866"/>
            <a:chExt cx="3635" cy="442"/>
          </a:xfrm>
        </p:grpSpPr>
        <p:sp>
          <p:nvSpPr>
            <p:cNvPr id="91" name="Freeform 5">
              <a:extLst>
                <a:ext uri="{FF2B5EF4-FFF2-40B4-BE49-F238E27FC236}">
                  <a16:creationId xmlns:a16="http://schemas.microsoft.com/office/drawing/2014/main" id="{7E597C1A-DF21-D6AA-B740-5591CC549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5" y="866"/>
              <a:ext cx="254" cy="254"/>
            </a:xfrm>
            <a:custGeom>
              <a:avLst/>
              <a:gdLst>
                <a:gd name="T0" fmla="*/ 0 w 1108"/>
                <a:gd name="T1" fmla="*/ 1108 h 1108"/>
                <a:gd name="T2" fmla="*/ 1108 w 1108"/>
                <a:gd name="T3" fmla="*/ 0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08" h="1108">
                  <a:moveTo>
                    <a:pt x="0" y="1108"/>
                  </a:moveTo>
                  <a:cubicBezTo>
                    <a:pt x="0" y="496"/>
                    <a:pt x="496" y="0"/>
                    <a:pt x="1108" y="0"/>
                  </a:cubicBezTo>
                </a:path>
              </a:pathLst>
            </a:cu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6">
              <a:extLst>
                <a:ext uri="{FF2B5EF4-FFF2-40B4-BE49-F238E27FC236}">
                  <a16:creationId xmlns:a16="http://schemas.microsoft.com/office/drawing/2014/main" id="{011003AF-2767-CF60-DCF0-312ECA0A91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85" y="1120"/>
              <a:ext cx="0" cy="188"/>
            </a:xfrm>
            <a:prstGeom prst="line">
              <a:avLst/>
            </a:pr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7">
              <a:extLst>
                <a:ext uri="{FF2B5EF4-FFF2-40B4-BE49-F238E27FC236}">
                  <a16:creationId xmlns:a16="http://schemas.microsoft.com/office/drawing/2014/main" id="{D537463F-5113-AFCA-99CB-01CC919B9E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39" y="866"/>
              <a:ext cx="3381" cy="0"/>
            </a:xfrm>
            <a:prstGeom prst="line">
              <a:avLst/>
            </a:pr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4" name="Group 4">
            <a:extLst>
              <a:ext uri="{FF2B5EF4-FFF2-40B4-BE49-F238E27FC236}">
                <a16:creationId xmlns:a16="http://schemas.microsoft.com/office/drawing/2014/main" id="{8768EFA9-51D7-900E-F75F-B36A7E464091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11210595" y="2693562"/>
            <a:ext cx="338454" cy="3203061"/>
            <a:chOff x="9685" y="866"/>
            <a:chExt cx="442" cy="4183"/>
          </a:xfrm>
        </p:grpSpPr>
        <p:sp>
          <p:nvSpPr>
            <p:cNvPr id="95" name="Freeform 5">
              <a:extLst>
                <a:ext uri="{FF2B5EF4-FFF2-40B4-BE49-F238E27FC236}">
                  <a16:creationId xmlns:a16="http://schemas.microsoft.com/office/drawing/2014/main" id="{D48E5ECB-AF99-0521-C09A-6BC963E70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5" y="866"/>
              <a:ext cx="254" cy="254"/>
            </a:xfrm>
            <a:custGeom>
              <a:avLst/>
              <a:gdLst>
                <a:gd name="T0" fmla="*/ 0 w 1108"/>
                <a:gd name="T1" fmla="*/ 1108 h 1108"/>
                <a:gd name="T2" fmla="*/ 1108 w 1108"/>
                <a:gd name="T3" fmla="*/ 0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08" h="1108">
                  <a:moveTo>
                    <a:pt x="0" y="1108"/>
                  </a:moveTo>
                  <a:cubicBezTo>
                    <a:pt x="0" y="496"/>
                    <a:pt x="496" y="0"/>
                    <a:pt x="1108" y="0"/>
                  </a:cubicBezTo>
                </a:path>
              </a:pathLst>
            </a:cu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6">
              <a:extLst>
                <a:ext uri="{FF2B5EF4-FFF2-40B4-BE49-F238E27FC236}">
                  <a16:creationId xmlns:a16="http://schemas.microsoft.com/office/drawing/2014/main" id="{71716C93-35A9-1B91-E0F5-DBA919C06F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85" y="1120"/>
              <a:ext cx="0" cy="3929"/>
            </a:xfrm>
            <a:prstGeom prst="line">
              <a:avLst/>
            </a:pr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7">
              <a:extLst>
                <a:ext uri="{FF2B5EF4-FFF2-40B4-BE49-F238E27FC236}">
                  <a16:creationId xmlns:a16="http://schemas.microsoft.com/office/drawing/2014/main" id="{116D0D9E-C112-0EFB-6318-D1C6E7A308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39" y="866"/>
              <a:ext cx="188" cy="0"/>
            </a:xfrm>
            <a:prstGeom prst="line">
              <a:avLst/>
            </a:pr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9" name="Group 4">
            <a:extLst>
              <a:ext uri="{FF2B5EF4-FFF2-40B4-BE49-F238E27FC236}">
                <a16:creationId xmlns:a16="http://schemas.microsoft.com/office/drawing/2014/main" id="{4FC4EE56-1B0A-67FB-3507-F638092155A7}"/>
              </a:ext>
            </a:extLst>
          </p:cNvPr>
          <p:cNvGrpSpPr>
            <a:grpSpLocks noChangeAspect="1"/>
          </p:cNvGrpSpPr>
          <p:nvPr/>
        </p:nvGrpSpPr>
        <p:grpSpPr bwMode="auto">
          <a:xfrm flipV="1">
            <a:off x="8427167" y="5278031"/>
            <a:ext cx="313185" cy="912754"/>
            <a:chOff x="9685" y="866"/>
            <a:chExt cx="409" cy="1192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49362935-2AF5-7E30-D5B0-AF15FAB1E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5" y="866"/>
              <a:ext cx="254" cy="254"/>
            </a:xfrm>
            <a:custGeom>
              <a:avLst/>
              <a:gdLst>
                <a:gd name="T0" fmla="*/ 0 w 1108"/>
                <a:gd name="T1" fmla="*/ 1108 h 1108"/>
                <a:gd name="T2" fmla="*/ 1108 w 1108"/>
                <a:gd name="T3" fmla="*/ 0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08" h="1108">
                  <a:moveTo>
                    <a:pt x="0" y="1108"/>
                  </a:moveTo>
                  <a:cubicBezTo>
                    <a:pt x="0" y="496"/>
                    <a:pt x="496" y="0"/>
                    <a:pt x="1108" y="0"/>
                  </a:cubicBezTo>
                </a:path>
              </a:pathLst>
            </a:cu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6">
              <a:extLst>
                <a:ext uri="{FF2B5EF4-FFF2-40B4-BE49-F238E27FC236}">
                  <a16:creationId xmlns:a16="http://schemas.microsoft.com/office/drawing/2014/main" id="{ADD9785C-9ADD-9380-3CE0-6E1895A97B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85" y="1120"/>
              <a:ext cx="0" cy="938"/>
            </a:xfrm>
            <a:prstGeom prst="line">
              <a:avLst/>
            </a:prstGeom>
            <a:noFill/>
            <a:ln w="12700" cap="rnd">
              <a:gradFill>
                <a:gsLst>
                  <a:gs pos="0">
                    <a:srgbClr val="4CC3F0">
                      <a:alpha val="0"/>
                    </a:srgbClr>
                  </a:gs>
                  <a:gs pos="100000">
                    <a:srgbClr val="4CC3F0"/>
                  </a:gs>
                </a:gsLst>
                <a:lin ang="5400000" scaled="1"/>
              </a:gra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Line 7">
              <a:extLst>
                <a:ext uri="{FF2B5EF4-FFF2-40B4-BE49-F238E27FC236}">
                  <a16:creationId xmlns:a16="http://schemas.microsoft.com/office/drawing/2014/main" id="{40A482E7-33F3-6513-C3DA-A13898BBC4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39" y="866"/>
              <a:ext cx="155" cy="0"/>
            </a:xfrm>
            <a:prstGeom prst="line">
              <a:avLst/>
            </a:pr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3" name="Group 4">
            <a:extLst>
              <a:ext uri="{FF2B5EF4-FFF2-40B4-BE49-F238E27FC236}">
                <a16:creationId xmlns:a16="http://schemas.microsoft.com/office/drawing/2014/main" id="{A5B1F324-5977-F6BA-255C-C75EAF87CEC0}"/>
              </a:ext>
            </a:extLst>
          </p:cNvPr>
          <p:cNvGrpSpPr>
            <a:grpSpLocks noChangeAspect="1"/>
          </p:cNvGrpSpPr>
          <p:nvPr/>
        </p:nvGrpSpPr>
        <p:grpSpPr bwMode="auto">
          <a:xfrm flipH="1" flipV="1">
            <a:off x="8740339" y="5897508"/>
            <a:ext cx="2808709" cy="293276"/>
            <a:chOff x="9685" y="866"/>
            <a:chExt cx="3668" cy="383"/>
          </a:xfrm>
        </p:grpSpPr>
        <p:sp>
          <p:nvSpPr>
            <p:cNvPr id="104" name="Freeform 5">
              <a:extLst>
                <a:ext uri="{FF2B5EF4-FFF2-40B4-BE49-F238E27FC236}">
                  <a16:creationId xmlns:a16="http://schemas.microsoft.com/office/drawing/2014/main" id="{CFD634DA-75D4-3AC0-7F33-63A8C9FB2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5" y="866"/>
              <a:ext cx="254" cy="254"/>
            </a:xfrm>
            <a:custGeom>
              <a:avLst/>
              <a:gdLst>
                <a:gd name="T0" fmla="*/ 0 w 1108"/>
                <a:gd name="T1" fmla="*/ 1108 h 1108"/>
                <a:gd name="T2" fmla="*/ 1108 w 1108"/>
                <a:gd name="T3" fmla="*/ 0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08" h="1108">
                  <a:moveTo>
                    <a:pt x="0" y="1108"/>
                  </a:moveTo>
                  <a:cubicBezTo>
                    <a:pt x="0" y="496"/>
                    <a:pt x="496" y="0"/>
                    <a:pt x="1108" y="0"/>
                  </a:cubicBezTo>
                </a:path>
              </a:pathLst>
            </a:cu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6">
              <a:extLst>
                <a:ext uri="{FF2B5EF4-FFF2-40B4-BE49-F238E27FC236}">
                  <a16:creationId xmlns:a16="http://schemas.microsoft.com/office/drawing/2014/main" id="{7BDA7EE1-89FA-76BC-04CD-9017D7DDA0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85" y="1120"/>
              <a:ext cx="0" cy="129"/>
            </a:xfrm>
            <a:prstGeom prst="line">
              <a:avLst/>
            </a:pr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7">
              <a:extLst>
                <a:ext uri="{FF2B5EF4-FFF2-40B4-BE49-F238E27FC236}">
                  <a16:creationId xmlns:a16="http://schemas.microsoft.com/office/drawing/2014/main" id="{A984029D-25B8-6C79-5488-DA2CB1A0ED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39" y="866"/>
              <a:ext cx="3414" cy="0"/>
            </a:xfrm>
            <a:prstGeom prst="line">
              <a:avLst/>
            </a:pr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7" name="Group 4">
            <a:extLst>
              <a:ext uri="{FF2B5EF4-FFF2-40B4-BE49-F238E27FC236}">
                <a16:creationId xmlns:a16="http://schemas.microsoft.com/office/drawing/2014/main" id="{791DD50F-6A2B-AA0F-E706-B3AFB1549404}"/>
              </a:ext>
            </a:extLst>
          </p:cNvPr>
          <p:cNvGrpSpPr>
            <a:grpSpLocks noChangeAspect="1"/>
          </p:cNvGrpSpPr>
          <p:nvPr/>
        </p:nvGrpSpPr>
        <p:grpSpPr bwMode="auto">
          <a:xfrm rot="5400000" flipH="1">
            <a:off x="7208882" y="3904550"/>
            <a:ext cx="2098109" cy="338454"/>
            <a:chOff x="9685" y="866"/>
            <a:chExt cx="2740" cy="442"/>
          </a:xfrm>
        </p:grpSpPr>
        <p:sp>
          <p:nvSpPr>
            <p:cNvPr id="108" name="Freeform 5">
              <a:extLst>
                <a:ext uri="{FF2B5EF4-FFF2-40B4-BE49-F238E27FC236}">
                  <a16:creationId xmlns:a16="http://schemas.microsoft.com/office/drawing/2014/main" id="{E6DCA7E5-2B7E-0EA9-B867-6F89FE9B2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5" y="866"/>
              <a:ext cx="254" cy="254"/>
            </a:xfrm>
            <a:custGeom>
              <a:avLst/>
              <a:gdLst>
                <a:gd name="T0" fmla="*/ 0 w 1108"/>
                <a:gd name="T1" fmla="*/ 1108 h 1108"/>
                <a:gd name="T2" fmla="*/ 1108 w 1108"/>
                <a:gd name="T3" fmla="*/ 0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08" h="1108">
                  <a:moveTo>
                    <a:pt x="0" y="1108"/>
                  </a:moveTo>
                  <a:cubicBezTo>
                    <a:pt x="0" y="496"/>
                    <a:pt x="496" y="0"/>
                    <a:pt x="1108" y="0"/>
                  </a:cubicBezTo>
                </a:path>
              </a:pathLst>
            </a:cu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6">
              <a:extLst>
                <a:ext uri="{FF2B5EF4-FFF2-40B4-BE49-F238E27FC236}">
                  <a16:creationId xmlns:a16="http://schemas.microsoft.com/office/drawing/2014/main" id="{37971A2D-5412-A22E-380B-2C5AF2B29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85" y="1120"/>
              <a:ext cx="0" cy="188"/>
            </a:xfrm>
            <a:prstGeom prst="line">
              <a:avLst/>
            </a:pr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7">
              <a:extLst>
                <a:ext uri="{FF2B5EF4-FFF2-40B4-BE49-F238E27FC236}">
                  <a16:creationId xmlns:a16="http://schemas.microsoft.com/office/drawing/2014/main" id="{C7A9149F-4960-4200-60A7-E19C2423E5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39" y="866"/>
              <a:ext cx="2486" cy="0"/>
            </a:xfrm>
            <a:prstGeom prst="line">
              <a:avLst/>
            </a:prstGeom>
            <a:noFill/>
            <a:ln w="12700" cap="rnd">
              <a:solidFill>
                <a:srgbClr val="4CC3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" name="Picture 1" descr="Implico Items  (29).png">
            <a:extLst>
              <a:ext uri="{FF2B5EF4-FFF2-40B4-BE49-F238E27FC236}">
                <a16:creationId xmlns:a16="http://schemas.microsoft.com/office/drawing/2014/main" id="{883037EC-8970-3496-6196-C5E41D4158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6104" y="3295661"/>
            <a:ext cx="2699770" cy="26997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254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846 1.85185E-6 L -1.2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46 1.85185E-6 L -1.25E-6 1.85185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846 1.85185E-6 L -1.25E-6 1.85185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0859 1.85185E-6 L 3.75E-6 1.85185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859 1.85185E-6 L 3.75E-6 1.85185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58333E-6 0.01713 L -4.58333E-6 -7.40741E-7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1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6" presetClass="emph" presetSubtype="0" accel="10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84" dur="10" fill="hold"/>
                                        <p:tgtEl>
                                          <p:spTgt spid="29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decel="10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decel="10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859 1.85185E-6 L 3.75E-6 1.85185E-6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path" presetSubtype="0" de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51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decel="100000" fill="hold" nodeType="withEffect">
                                  <p:stCondLst>
                                    <p:cond delay="51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5" grpId="0" animBg="1"/>
      <p:bldP spid="35" grpId="1" animBg="1"/>
      <p:bldP spid="40" grpId="0" animBg="1"/>
      <p:bldP spid="40" grpId="1" animBg="1"/>
      <p:bldP spid="42" grpId="0" animBg="1"/>
      <p:bldP spid="42" grpId="1" animBg="1"/>
      <p:bldP spid="46" grpId="0"/>
      <p:bldP spid="46" grpId="1"/>
      <p:bldP spid="48" grpId="0"/>
      <p:bldP spid="48" grpId="1"/>
      <p:bldP spid="49" grpId="0"/>
      <p:bldP spid="49" grpId="1"/>
      <p:bldP spid="50" grpId="0"/>
      <p:bldP spid="50" grpId="1"/>
      <p:bldP spid="21" grpId="0" animBg="1"/>
      <p:bldP spid="21" grpId="1" animBg="1"/>
      <p:bldP spid="76" grpId="0" animBg="1"/>
      <p:bldP spid="74" grpId="0" animBg="1"/>
      <p:bldP spid="74" grpId="1" animBg="1"/>
      <p:bldP spid="25" grpId="0" animBg="1"/>
      <p:bldP spid="25" grpId="1" animBg="1"/>
      <p:bldP spid="27" grpId="0" animBg="1"/>
      <p:bldP spid="27" grpId="1" animBg="1"/>
      <p:bldP spid="29" grpId="0" animBg="1"/>
      <p:bldP spid="29" grpId="1" animBg="1"/>
      <p:bldP spid="29" grpId="2" animBg="1"/>
      <p:bldP spid="31" grpId="0" animBg="1"/>
      <p:bldP spid="3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4C1A403-5CF7-B675-4CBE-F30D8BA16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hteck: abgerundete Ecken 141">
            <a:extLst>
              <a:ext uri="{FF2B5EF4-FFF2-40B4-BE49-F238E27FC236}">
                <a16:creationId xmlns:a16="http://schemas.microsoft.com/office/drawing/2014/main" id="{DEA17960-FBB9-AE26-7DB5-9EC80307B046}"/>
              </a:ext>
            </a:extLst>
          </p:cNvPr>
          <p:cNvSpPr/>
          <p:nvPr/>
        </p:nvSpPr>
        <p:spPr>
          <a:xfrm>
            <a:off x="479426" y="1650832"/>
            <a:ext cx="11242016" cy="4700755"/>
          </a:xfrm>
          <a:prstGeom prst="roundRect">
            <a:avLst>
              <a:gd name="adj" fmla="val 3851"/>
            </a:avLst>
          </a:prstGeom>
          <a:solidFill>
            <a:srgbClr val="08284D"/>
          </a:solidFill>
          <a:ln>
            <a:noFill/>
          </a:ln>
          <a:effectLst>
            <a:outerShdw blurRad="266700" dist="38100" dir="5400000" algn="t" rotWithShape="0">
              <a:srgbClr val="09B3FF">
                <a:alpha val="34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9" name="Grafik 168">
            <a:extLst>
              <a:ext uri="{FF2B5EF4-FFF2-40B4-BE49-F238E27FC236}">
                <a16:creationId xmlns:a16="http://schemas.microsoft.com/office/drawing/2014/main" id="{4A779DFE-44FE-C947-9E0C-23AF760B3D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4000"/>
          </a:blip>
          <a:stretch>
            <a:fillRect/>
          </a:stretch>
        </p:blipFill>
        <p:spPr>
          <a:xfrm>
            <a:off x="9685020" y="2677299"/>
            <a:ext cx="1568796" cy="1181691"/>
          </a:xfrm>
          <a:prstGeom prst="roundRect">
            <a:avLst>
              <a:gd name="adj" fmla="val 7314"/>
            </a:avLst>
          </a:prstGeom>
          <a:effectLst/>
        </p:spPr>
      </p:pic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211CC487-071B-2026-467D-DDE7109B1300}"/>
              </a:ext>
            </a:extLst>
          </p:cNvPr>
          <p:cNvGrpSpPr/>
          <p:nvPr/>
        </p:nvGrpSpPr>
        <p:grpSpPr>
          <a:xfrm>
            <a:off x="6485672" y="881820"/>
            <a:ext cx="3871899" cy="2450327"/>
            <a:chOff x="12328882" y="860921"/>
            <a:chExt cx="8519700" cy="5391684"/>
          </a:xfrm>
        </p:grpSpPr>
        <p:sp>
          <p:nvSpPr>
            <p:cNvPr id="41" name="Rechteck: abgerundete Ecken 40">
              <a:extLst>
                <a:ext uri="{FF2B5EF4-FFF2-40B4-BE49-F238E27FC236}">
                  <a16:creationId xmlns:a16="http://schemas.microsoft.com/office/drawing/2014/main" id="{8431EF1F-D044-3B2C-F77C-3E6B28D7CAAF}"/>
                </a:ext>
              </a:extLst>
            </p:cNvPr>
            <p:cNvSpPr/>
            <p:nvPr/>
          </p:nvSpPr>
          <p:spPr bwMode="gray">
            <a:xfrm>
              <a:off x="12328882" y="860921"/>
              <a:ext cx="8519700" cy="5391684"/>
            </a:xfrm>
            <a:prstGeom prst="roundRect">
              <a:avLst>
                <a:gd name="adj" fmla="val 3937"/>
              </a:avLst>
            </a:prstGeom>
            <a:solidFill>
              <a:schemeClr val="bg1">
                <a:alpha val="9000"/>
              </a:schemeClr>
            </a:solidFill>
            <a:ln w="6350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14000"/>
                    </a:schemeClr>
                  </a:gs>
                </a:gsLst>
                <a:lin ang="5400000" scaled="1"/>
              </a:gra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grpSp>
          <p:nvGrpSpPr>
            <p:cNvPr id="42" name="Gruppieren 41">
              <a:extLst>
                <a:ext uri="{FF2B5EF4-FFF2-40B4-BE49-F238E27FC236}">
                  <a16:creationId xmlns:a16="http://schemas.microsoft.com/office/drawing/2014/main" id="{D4B4953E-63B4-90E4-F121-1C7E4DFB965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2819022" y="1182365"/>
              <a:ext cx="7559504" cy="228253"/>
              <a:chOff x="612746" y="1737343"/>
              <a:chExt cx="5932580" cy="179129"/>
            </a:xfrm>
            <a:solidFill>
              <a:srgbClr val="89D1FF">
                <a:alpha val="41000"/>
              </a:srgbClr>
            </a:solidFill>
          </p:grpSpPr>
          <p:grpSp>
            <p:nvGrpSpPr>
              <p:cNvPr id="43" name="Gruppieren 42">
                <a:extLst>
                  <a:ext uri="{FF2B5EF4-FFF2-40B4-BE49-F238E27FC236}">
                    <a16:creationId xmlns:a16="http://schemas.microsoft.com/office/drawing/2014/main" id="{EC286056-522E-060A-54A1-4383FC4B67FE}"/>
                  </a:ext>
                </a:extLst>
              </p:cNvPr>
              <p:cNvGrpSpPr/>
              <p:nvPr/>
            </p:nvGrpSpPr>
            <p:grpSpPr>
              <a:xfrm flipH="1" flipV="1">
                <a:off x="612746" y="1776727"/>
                <a:ext cx="314000" cy="90978"/>
                <a:chOff x="3590363" y="1029605"/>
                <a:chExt cx="518650" cy="144000"/>
              </a:xfrm>
              <a:grpFill/>
            </p:grpSpPr>
            <p:sp>
              <p:nvSpPr>
                <p:cNvPr id="50" name="Oval 10">
                  <a:extLst>
                    <a:ext uri="{FF2B5EF4-FFF2-40B4-BE49-F238E27FC236}">
                      <a16:creationId xmlns:a16="http://schemas.microsoft.com/office/drawing/2014/main" id="{D9C73D23-01D8-FD9E-78ED-D1FF5ED6CD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590363" y="1029605"/>
                  <a:ext cx="144000" cy="144000"/>
                </a:xfrm>
                <a:prstGeom prst="ellipse">
                  <a:avLst/>
                </a:prstGeom>
                <a:solidFill>
                  <a:schemeClr val="bg1">
                    <a:alpha val="14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72" panose="020B0503030000000003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51" name="Oval 11">
                  <a:extLst>
                    <a:ext uri="{FF2B5EF4-FFF2-40B4-BE49-F238E27FC236}">
                      <a16:creationId xmlns:a16="http://schemas.microsoft.com/office/drawing/2014/main" id="{556AA9C7-E173-CE1E-6361-101559CE9F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777688" y="1029605"/>
                  <a:ext cx="144000" cy="144000"/>
                </a:xfrm>
                <a:prstGeom prst="ellipse">
                  <a:avLst/>
                </a:prstGeom>
                <a:solidFill>
                  <a:schemeClr val="bg1">
                    <a:alpha val="14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72" panose="020B0503030000000003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52" name="Oval 12">
                  <a:extLst>
                    <a:ext uri="{FF2B5EF4-FFF2-40B4-BE49-F238E27FC236}">
                      <a16:creationId xmlns:a16="http://schemas.microsoft.com/office/drawing/2014/main" id="{2B1809DA-49EB-D890-DB76-A972EC40EBD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65013" y="1029605"/>
                  <a:ext cx="144000" cy="144000"/>
                </a:xfrm>
                <a:prstGeom prst="ellipse">
                  <a:avLst/>
                </a:prstGeom>
                <a:solidFill>
                  <a:schemeClr val="bg1">
                    <a:alpha val="14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72" panose="020B0503030000000003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</p:grpSp>
          <p:sp>
            <p:nvSpPr>
              <p:cNvPr id="44" name="Abgerundetes Rechteck 17">
                <a:extLst>
                  <a:ext uri="{FF2B5EF4-FFF2-40B4-BE49-F238E27FC236}">
                    <a16:creationId xmlns:a16="http://schemas.microsoft.com/office/drawing/2014/main" id="{D9A42611-399B-6C8E-2DB5-C09FF769F863}"/>
                  </a:ext>
                </a:extLst>
              </p:cNvPr>
              <p:cNvSpPr/>
              <p:nvPr/>
            </p:nvSpPr>
            <p:spPr bwMode="auto">
              <a:xfrm flipH="1" flipV="1">
                <a:off x="1869504" y="1737343"/>
                <a:ext cx="4444584" cy="179129"/>
              </a:xfrm>
              <a:prstGeom prst="roundRect">
                <a:avLst/>
              </a:prstGeom>
              <a:solidFill>
                <a:schemeClr val="bg1">
                  <a:alpha val="12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72" panose="020B0503030000000003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pic>
            <p:nvPicPr>
              <p:cNvPr id="45" name="Grafik 44">
                <a:extLst>
                  <a:ext uri="{FF2B5EF4-FFF2-40B4-BE49-F238E27FC236}">
                    <a16:creationId xmlns:a16="http://schemas.microsoft.com/office/drawing/2014/main" id="{1E4028C8-3F55-FCAE-5D34-203FCEC3A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1155269" y="1778086"/>
                <a:ext cx="46131" cy="88260"/>
              </a:xfrm>
              <a:prstGeom prst="rect">
                <a:avLst/>
              </a:prstGeom>
            </p:spPr>
          </p:pic>
          <p:pic>
            <p:nvPicPr>
              <p:cNvPr id="46" name="Grafik 45">
                <a:extLst>
                  <a:ext uri="{FF2B5EF4-FFF2-40B4-BE49-F238E27FC236}">
                    <a16:creationId xmlns:a16="http://schemas.microsoft.com/office/drawing/2014/main" id="{CC45BFC0-1B06-F610-8FD3-65F5B19EC4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1607752" y="1761335"/>
                <a:ext cx="115332" cy="120356"/>
              </a:xfrm>
              <a:prstGeom prst="rect">
                <a:avLst/>
              </a:prstGeom>
            </p:spPr>
          </p:pic>
          <p:pic>
            <p:nvPicPr>
              <p:cNvPr id="47" name="Grafik 46">
                <a:extLst>
                  <a:ext uri="{FF2B5EF4-FFF2-40B4-BE49-F238E27FC236}">
                    <a16:creationId xmlns:a16="http://schemas.microsoft.com/office/drawing/2014/main" id="{0D0579C9-8A41-CD9D-3766-00AFD6C584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0800000" flipH="1" flipV="1">
                <a:off x="1939414" y="1774755"/>
                <a:ext cx="99954" cy="104309"/>
              </a:xfrm>
              <a:prstGeom prst="rect">
                <a:avLst/>
              </a:prstGeom>
            </p:spPr>
          </p:pic>
          <p:pic>
            <p:nvPicPr>
              <p:cNvPr id="48" name="Grafik 47">
                <a:extLst>
                  <a:ext uri="{FF2B5EF4-FFF2-40B4-BE49-F238E27FC236}">
                    <a16:creationId xmlns:a16="http://schemas.microsoft.com/office/drawing/2014/main" id="{51B492E9-44BD-C82A-DEE6-CA4E57317A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6453060" y="1785407"/>
                <a:ext cx="92266" cy="72214"/>
              </a:xfrm>
              <a:prstGeom prst="rect">
                <a:avLst/>
              </a:prstGeom>
            </p:spPr>
          </p:pic>
          <p:pic>
            <p:nvPicPr>
              <p:cNvPr id="49" name="Grafik 48">
                <a:extLst>
                  <a:ext uri="{FF2B5EF4-FFF2-40B4-BE49-F238E27FC236}">
                    <a16:creationId xmlns:a16="http://schemas.microsoft.com/office/drawing/2014/main" id="{261F1AEE-5FEA-5ECC-5D92-33E7210FDE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0800000" flipH="1" flipV="1">
                <a:off x="1398180" y="1778086"/>
                <a:ext cx="46131" cy="88260"/>
              </a:xfrm>
              <a:prstGeom prst="rect">
                <a:avLst/>
              </a:prstGeom>
            </p:spPr>
          </p:pic>
        </p:grpSp>
      </p:grpSp>
      <p:sp>
        <p:nvSpPr>
          <p:cNvPr id="70" name="Text 1">
            <a:extLst>
              <a:ext uri="{FF2B5EF4-FFF2-40B4-BE49-F238E27FC236}">
                <a16:creationId xmlns:a16="http://schemas.microsoft.com/office/drawing/2014/main" id="{A356F5F7-DA9C-A10A-C651-2C739B704748}"/>
              </a:ext>
            </a:extLst>
          </p:cNvPr>
          <p:cNvSpPr/>
          <p:nvPr/>
        </p:nvSpPr>
        <p:spPr>
          <a:xfrm>
            <a:off x="957370" y="2079722"/>
            <a:ext cx="44092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>
                <a:solidFill>
                  <a:schemeClr val="bg1"/>
                </a:solidFill>
                <a:ea typeface="+mj-ea"/>
                <a:cs typeface="Arial" panose="020B0604020202020204" pitchFamily="34" charset="0"/>
              </a:rPr>
              <a:t>SAP-native process automation along the supply chain, delivered as an SAP Solution Extension and fully relevant for SAP software quota attainment.</a:t>
            </a:r>
          </a:p>
        </p:txBody>
      </p:sp>
      <p:sp>
        <p:nvSpPr>
          <p:cNvPr id="108" name="Text 14" hidden="1">
            <a:extLst>
              <a:ext uri="{FF2B5EF4-FFF2-40B4-BE49-F238E27FC236}">
                <a16:creationId xmlns:a16="http://schemas.microsoft.com/office/drawing/2014/main" id="{F36200B1-3441-D00A-5C95-E15012B59528}"/>
              </a:ext>
            </a:extLst>
          </p:cNvPr>
          <p:cNvSpPr/>
          <p:nvPr/>
        </p:nvSpPr>
        <p:spPr>
          <a:xfrm>
            <a:off x="950976" y="6096234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Positioned by SAP sales as part of the SAP portfolio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10" name="Text 15" hidden="1">
            <a:extLst>
              <a:ext uri="{FF2B5EF4-FFF2-40B4-BE49-F238E27FC236}">
                <a16:creationId xmlns:a16="http://schemas.microsoft.com/office/drawing/2014/main" id="{E06ED816-D21F-74FA-DE5A-A15EF21997A6}"/>
              </a:ext>
            </a:extLst>
          </p:cNvPr>
          <p:cNvSpPr/>
          <p:nvPr/>
        </p:nvSpPr>
        <p:spPr>
          <a:xfrm>
            <a:off x="950976" y="6425418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100% quota relevant for SAP Supply Chain sales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22" name="Text 32" hidden="1">
            <a:extLst>
              <a:ext uri="{FF2B5EF4-FFF2-40B4-BE49-F238E27FC236}">
                <a16:creationId xmlns:a16="http://schemas.microsoft.com/office/drawing/2014/main" id="{8503069F-C717-94F6-4C59-1263AB7970CB}"/>
              </a:ext>
            </a:extLst>
          </p:cNvPr>
          <p:cNvSpPr/>
          <p:nvPr/>
        </p:nvSpPr>
        <p:spPr>
          <a:xfrm>
            <a:off x="8421624" y="6245105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Connects process pain to measurable business value</a:t>
            </a:r>
            <a:b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</a:b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24" name="Text 33" hidden="1">
            <a:extLst>
              <a:ext uri="{FF2B5EF4-FFF2-40B4-BE49-F238E27FC236}">
                <a16:creationId xmlns:a16="http://schemas.microsoft.com/office/drawing/2014/main" id="{BBDB7532-867A-F142-C95C-DC53C4E1C36F}"/>
              </a:ext>
            </a:extLst>
          </p:cNvPr>
          <p:cNvSpPr/>
          <p:nvPr/>
        </p:nvSpPr>
        <p:spPr>
          <a:xfrm>
            <a:off x="8421624" y="6574289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1200">
                <a:solidFill>
                  <a:schemeClr val="bg1"/>
                </a:solidFill>
                <a:cs typeface="Arial" pitchFamily="34" charset="-120"/>
              </a:rPr>
              <a:t>•  Creates qualified SAP software pipeline and transformation opportunities</a:t>
            </a:r>
            <a:br>
              <a:rPr lang="en-US" sz="900">
                <a:solidFill>
                  <a:schemeClr val="bg1"/>
                </a:solidFill>
                <a:cs typeface="Arial" pitchFamily="34" charset="-120"/>
              </a:rPr>
            </a:br>
            <a:endParaRPr lang="en-US" sz="900">
              <a:solidFill>
                <a:schemeClr val="bg1"/>
              </a:solidFill>
              <a:cs typeface="Arial" pitchFamily="34" charset="-120"/>
            </a:endParaRPr>
          </a:p>
          <a:p>
            <a:pPr marL="0" indent="0">
              <a:buNone/>
            </a:pP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28" name="Text 13" hidden="1">
            <a:extLst>
              <a:ext uri="{FF2B5EF4-FFF2-40B4-BE49-F238E27FC236}">
                <a16:creationId xmlns:a16="http://schemas.microsoft.com/office/drawing/2014/main" id="{43BFBB34-11ED-0E73-7739-93484A904275}"/>
              </a:ext>
            </a:extLst>
          </p:cNvPr>
          <p:cNvSpPr/>
          <p:nvPr/>
        </p:nvSpPr>
        <p:spPr>
          <a:xfrm>
            <a:off x="4649490" y="6133271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Standardizes business transactions &amp; reduces manual effort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30" name="Text 13" hidden="1">
            <a:extLst>
              <a:ext uri="{FF2B5EF4-FFF2-40B4-BE49-F238E27FC236}">
                <a16:creationId xmlns:a16="http://schemas.microsoft.com/office/drawing/2014/main" id="{0646CF5A-0178-043D-C88E-DCE82C0166BC}"/>
              </a:ext>
            </a:extLst>
          </p:cNvPr>
          <p:cNvSpPr/>
          <p:nvPr/>
        </p:nvSpPr>
        <p:spPr>
          <a:xfrm>
            <a:off x="4649490" y="6493965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Supports clean core by reducing custom developments &amp; interfaces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47" name="Text 10">
            <a:extLst>
              <a:ext uri="{FF2B5EF4-FFF2-40B4-BE49-F238E27FC236}">
                <a16:creationId xmlns:a16="http://schemas.microsoft.com/office/drawing/2014/main" id="{70D8930B-21D9-D191-97E1-057BCFB52542}"/>
              </a:ext>
            </a:extLst>
          </p:cNvPr>
          <p:cNvSpPr/>
          <p:nvPr/>
        </p:nvSpPr>
        <p:spPr>
          <a:xfrm>
            <a:off x="957370" y="3739932"/>
            <a:ext cx="2193769" cy="352853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none" lIns="72000" tIns="36000" rIns="72000" bIns="36000" rtlCol="0" anchor="ctr" anchorCtr="0">
            <a:spAutoFit/>
          </a:bodyPr>
          <a:lstStyle/>
          <a:p>
            <a:pPr defTabSz="1086492">
              <a:spcBef>
                <a:spcPts val="1200"/>
              </a:spcBef>
            </a:pPr>
            <a:r>
              <a:rPr lang="en-US" sz="1600">
                <a:solidFill>
                  <a:schemeClr val="bg2">
                    <a:lumMod val="50000"/>
                  </a:schemeClr>
                </a:solidFill>
                <a:latin typeface="+mj-lt"/>
              </a:rPr>
              <a:t>SAP SolEx Narrative</a:t>
            </a:r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1EC3F1D4-6DDE-8167-3D6D-897A7EBB7741}"/>
              </a:ext>
            </a:extLst>
          </p:cNvPr>
          <p:cNvGrpSpPr/>
          <p:nvPr/>
        </p:nvGrpSpPr>
        <p:grpSpPr>
          <a:xfrm>
            <a:off x="957370" y="4116792"/>
            <a:ext cx="2971800" cy="1387221"/>
            <a:chOff x="957370" y="4116792"/>
            <a:chExt cx="2971800" cy="1387221"/>
          </a:xfrm>
        </p:grpSpPr>
        <p:sp>
          <p:nvSpPr>
            <p:cNvPr id="149" name="Text 11">
              <a:extLst>
                <a:ext uri="{FF2B5EF4-FFF2-40B4-BE49-F238E27FC236}">
                  <a16:creationId xmlns:a16="http://schemas.microsoft.com/office/drawing/2014/main" id="{33D70F32-A679-2B44-456F-A5EF27D7E64E}"/>
                </a:ext>
              </a:extLst>
            </p:cNvPr>
            <p:cNvSpPr/>
            <p:nvPr/>
          </p:nvSpPr>
          <p:spPr>
            <a:xfrm>
              <a:off x="957370" y="4116792"/>
              <a:ext cx="2971800" cy="402336"/>
            </a:xfrm>
            <a:prstGeom prst="rect">
              <a:avLst/>
            </a:prstGeom>
            <a:noFill/>
            <a:ln/>
          </p:spPr>
          <p:txBody>
            <a:bodyPr wrap="square" lIns="0" tIns="108000" rIns="0" bIns="0" rtlCol="0" anchor="t" anchorCtr="0">
              <a:noAutofit/>
            </a:bodyPr>
            <a:lstStyle/>
            <a:p>
              <a:pPr marL="0" indent="0">
                <a:buNone/>
              </a:pPr>
              <a:r>
                <a:rPr lang="en-US" sz="1200">
                  <a:solidFill>
                    <a:srgbClr val="4CC3F0"/>
                  </a:solidFill>
                  <a:ea typeface="Arial" pitchFamily="34" charset="-122"/>
                  <a:cs typeface="Arial" pitchFamily="34" charset="-120"/>
                </a:rPr>
                <a:t>SAP-branded. SAP-sold. SAP-supported.</a:t>
              </a:r>
              <a:endParaRPr lang="en-US" sz="1200">
                <a:solidFill>
                  <a:srgbClr val="4CC3F0"/>
                </a:solidFill>
              </a:endParaRPr>
            </a:p>
          </p:txBody>
        </p:sp>
        <p:sp>
          <p:nvSpPr>
            <p:cNvPr id="151" name="Text 13">
              <a:extLst>
                <a:ext uri="{FF2B5EF4-FFF2-40B4-BE49-F238E27FC236}">
                  <a16:creationId xmlns:a16="http://schemas.microsoft.com/office/drawing/2014/main" id="{DDE07F86-8103-53F0-7FDF-59AC663B2B7E}"/>
                </a:ext>
              </a:extLst>
            </p:cNvPr>
            <p:cNvSpPr/>
            <p:nvPr/>
          </p:nvSpPr>
          <p:spPr>
            <a:xfrm>
              <a:off x="957370" y="4519128"/>
              <a:ext cx="2971800" cy="984885"/>
            </a:xfrm>
            <a:prstGeom prst="rect">
              <a:avLst/>
            </a:prstGeom>
            <a:noFill/>
            <a:ln/>
          </p:spPr>
          <p:txBody>
            <a:bodyPr wrap="square" lIns="0" tIns="108000" rIns="0" bIns="0" rtlCol="0" anchor="t" anchorCtr="0">
              <a:noAutofit/>
            </a:bodyPr>
            <a:lstStyle/>
            <a:p>
              <a:pPr marL="144000" indent="-144000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ea typeface="Arial" pitchFamily="34" charset="-122"/>
                  <a:cs typeface="Arial" pitchFamily="34" charset="-120"/>
                </a:rPr>
                <a:t>Official SAP Solution Extension on the </a:t>
              </a:r>
              <a:br>
                <a:rPr lang="en-US" sz="1100">
                  <a:solidFill>
                    <a:schemeClr val="bg1"/>
                  </a:solidFill>
                  <a:ea typeface="Arial" pitchFamily="34" charset="-122"/>
                  <a:cs typeface="Arial" pitchFamily="34" charset="-120"/>
                </a:rPr>
              </a:br>
              <a:r>
                <a:rPr lang="en-US" sz="1100">
                  <a:solidFill>
                    <a:schemeClr val="bg1"/>
                  </a:solidFill>
                  <a:ea typeface="Arial" pitchFamily="34" charset="-122"/>
                  <a:cs typeface="Arial" pitchFamily="34" charset="-120"/>
                </a:rPr>
                <a:t>SAP price list</a:t>
              </a:r>
            </a:p>
            <a:p>
              <a:pPr marL="144000" indent="-144000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</a:rPr>
                <a:t>Positioned by SAP sales as part of the </a:t>
              </a:r>
              <a:br>
                <a:rPr lang="en-US" sz="1100">
                  <a:solidFill>
                    <a:schemeClr val="bg1"/>
                  </a:solidFill>
                </a:rPr>
              </a:br>
              <a:r>
                <a:rPr lang="en-US" sz="1100">
                  <a:solidFill>
                    <a:schemeClr val="bg1"/>
                  </a:solidFill>
                </a:rPr>
                <a:t>SAP portfolio</a:t>
              </a:r>
            </a:p>
            <a:p>
              <a:pPr marL="144000" indent="-144000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</a:rPr>
                <a:t>100% quota relevant for SAP Supply Chain sales</a:t>
              </a:r>
            </a:p>
          </p:txBody>
        </p:sp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581DC67C-1531-A65E-0743-4373F15D9B12}"/>
              </a:ext>
            </a:extLst>
          </p:cNvPr>
          <p:cNvGrpSpPr/>
          <p:nvPr/>
        </p:nvGrpSpPr>
        <p:grpSpPr>
          <a:xfrm>
            <a:off x="7858625" y="4116792"/>
            <a:ext cx="2971801" cy="2125885"/>
            <a:chOff x="7858625" y="4116792"/>
            <a:chExt cx="2971801" cy="2125885"/>
          </a:xfrm>
        </p:grpSpPr>
        <p:sp>
          <p:nvSpPr>
            <p:cNvPr id="155" name="Text 29">
              <a:extLst>
                <a:ext uri="{FF2B5EF4-FFF2-40B4-BE49-F238E27FC236}">
                  <a16:creationId xmlns:a16="http://schemas.microsoft.com/office/drawing/2014/main" id="{19E1A540-86C9-D4D6-EFCA-F31DCAFC01D5}"/>
                </a:ext>
              </a:extLst>
            </p:cNvPr>
            <p:cNvSpPr/>
            <p:nvPr/>
          </p:nvSpPr>
          <p:spPr>
            <a:xfrm>
              <a:off x="7858625" y="4116792"/>
              <a:ext cx="2971800" cy="402336"/>
            </a:xfrm>
            <a:prstGeom prst="rect">
              <a:avLst/>
            </a:prstGeom>
            <a:noFill/>
            <a:ln/>
          </p:spPr>
          <p:txBody>
            <a:bodyPr wrap="square" lIns="0" tIns="108000" rIns="0" bIns="0" rtlCol="0" anchor="t" anchorCtr="0">
              <a:noAutofit/>
            </a:bodyPr>
            <a:lstStyle/>
            <a:p>
              <a:r>
                <a:rPr lang="en-US" sz="1200">
                  <a:solidFill>
                    <a:srgbClr val="4CC3F0"/>
                  </a:solidFill>
                  <a:cs typeface="Arial" pitchFamily="34" charset="-120"/>
                </a:rPr>
                <a:t>Transformation, value and pipeline</a:t>
              </a:r>
            </a:p>
          </p:txBody>
        </p:sp>
        <p:sp>
          <p:nvSpPr>
            <p:cNvPr id="157" name="Text 31">
              <a:extLst>
                <a:ext uri="{FF2B5EF4-FFF2-40B4-BE49-F238E27FC236}">
                  <a16:creationId xmlns:a16="http://schemas.microsoft.com/office/drawing/2014/main" id="{CF7CCF0D-D4C0-3C53-326E-3B95CD976604}"/>
                </a:ext>
              </a:extLst>
            </p:cNvPr>
            <p:cNvSpPr/>
            <p:nvPr/>
          </p:nvSpPr>
          <p:spPr>
            <a:xfrm>
              <a:off x="7858626" y="4519128"/>
              <a:ext cx="2971800" cy="1723549"/>
            </a:xfrm>
            <a:prstGeom prst="rect">
              <a:avLst/>
            </a:prstGeom>
            <a:noFill/>
            <a:ln/>
          </p:spPr>
          <p:txBody>
            <a:bodyPr wrap="square" lIns="0" tIns="108000" rIns="0" bIns="0" rtlCol="0" anchor="t" anchorCtr="0">
              <a:noAutofit/>
            </a:bodyPr>
            <a:lstStyle/>
            <a:p>
              <a:pPr marL="144000" indent="-144000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cs typeface="Arial" pitchFamily="34" charset="-120"/>
                </a:rPr>
                <a:t>Strengthens SAP S/4HANA and Clean Core conversations</a:t>
              </a:r>
            </a:p>
            <a:p>
              <a:pPr marL="144000" indent="-144000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cs typeface="Arial" pitchFamily="34" charset="-120"/>
                </a:rPr>
                <a:t>Connects process pain to measurable business value</a:t>
              </a:r>
            </a:p>
            <a:p>
              <a:pPr marL="144000" indent="-144000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cs typeface="Arial" pitchFamily="34" charset="-120"/>
                </a:rPr>
                <a:t>Creates qualified SAP software pipeline and transformation opportunities</a:t>
              </a:r>
              <a:br>
                <a:rPr lang="en-US" sz="1100">
                  <a:solidFill>
                    <a:schemeClr val="bg1"/>
                  </a:solidFill>
                  <a:cs typeface="Arial" pitchFamily="34" charset="-120"/>
                </a:rPr>
              </a:br>
              <a:endParaRPr lang="en-US" sz="1100">
                <a:solidFill>
                  <a:schemeClr val="bg1"/>
                </a:solidFill>
                <a:cs typeface="Arial" pitchFamily="34" charset="-120"/>
              </a:endParaRPr>
            </a:p>
            <a:p>
              <a:pPr marL="144000" indent="-144000">
                <a:spcBef>
                  <a:spcPts val="600"/>
                </a:spcBef>
              </a:pPr>
              <a:endParaRPr 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ECB32AB6-3CBE-B504-6EEF-EFE478F2DD0E}"/>
              </a:ext>
            </a:extLst>
          </p:cNvPr>
          <p:cNvGrpSpPr/>
          <p:nvPr/>
        </p:nvGrpSpPr>
        <p:grpSpPr>
          <a:xfrm>
            <a:off x="4407997" y="4116792"/>
            <a:ext cx="2971800" cy="1664220"/>
            <a:chOff x="4407997" y="4116792"/>
            <a:chExt cx="2971800" cy="1664220"/>
          </a:xfrm>
        </p:grpSpPr>
        <p:sp>
          <p:nvSpPr>
            <p:cNvPr id="153" name="Text 20">
              <a:extLst>
                <a:ext uri="{FF2B5EF4-FFF2-40B4-BE49-F238E27FC236}">
                  <a16:creationId xmlns:a16="http://schemas.microsoft.com/office/drawing/2014/main" id="{C18B5263-BE01-2971-15AE-F176E32DA94B}"/>
                </a:ext>
              </a:extLst>
            </p:cNvPr>
            <p:cNvSpPr/>
            <p:nvPr/>
          </p:nvSpPr>
          <p:spPr>
            <a:xfrm>
              <a:off x="4407997" y="4116792"/>
              <a:ext cx="2971800" cy="402336"/>
            </a:xfrm>
            <a:prstGeom prst="rect">
              <a:avLst/>
            </a:prstGeom>
            <a:noFill/>
            <a:ln/>
          </p:spPr>
          <p:txBody>
            <a:bodyPr wrap="square" lIns="0" tIns="108000" rIns="0" bIns="0" rtlCol="0" anchor="t" anchorCtr="0">
              <a:noAutofit/>
            </a:bodyPr>
            <a:lstStyle/>
            <a:p>
              <a:r>
                <a:rPr lang="en-US" sz="1200">
                  <a:solidFill>
                    <a:srgbClr val="4CC3F0"/>
                  </a:solidFill>
                  <a:cs typeface="Arial" pitchFamily="34" charset="-120"/>
                </a:rPr>
                <a:t>Clean Core ABAP process automation</a:t>
              </a:r>
            </a:p>
          </p:txBody>
        </p:sp>
        <p:sp>
          <p:nvSpPr>
            <p:cNvPr id="159" name="Text 13">
              <a:extLst>
                <a:ext uri="{FF2B5EF4-FFF2-40B4-BE49-F238E27FC236}">
                  <a16:creationId xmlns:a16="http://schemas.microsoft.com/office/drawing/2014/main" id="{6E582944-9D9B-762F-C2F8-90D9F0827E71}"/>
                </a:ext>
              </a:extLst>
            </p:cNvPr>
            <p:cNvSpPr/>
            <p:nvPr/>
          </p:nvSpPr>
          <p:spPr>
            <a:xfrm>
              <a:off x="4407997" y="4519128"/>
              <a:ext cx="2971800" cy="1261884"/>
            </a:xfrm>
            <a:prstGeom prst="rect">
              <a:avLst/>
            </a:prstGeom>
            <a:noFill/>
            <a:ln/>
          </p:spPr>
          <p:txBody>
            <a:bodyPr wrap="square" lIns="0" tIns="108000" rIns="0" bIns="0" rtlCol="0" anchor="t" anchorCtr="0">
              <a:noAutofit/>
            </a:bodyPr>
            <a:lstStyle/>
            <a:p>
              <a:pPr marL="144000" indent="-144000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cs typeface="Arial" pitchFamily="34" charset="-120"/>
                </a:rPr>
                <a:t>SAP native automation of supply chain execution process</a:t>
              </a:r>
            </a:p>
            <a:p>
              <a:pPr marL="144000" indent="-144000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cs typeface="Arial" pitchFamily="34" charset="-120"/>
                </a:rPr>
                <a:t>Standardizes business transactions &amp; reduces manual effort</a:t>
              </a:r>
            </a:p>
            <a:p>
              <a:pPr marL="144000" indent="-144000">
                <a:spcBef>
                  <a:spcPts val="400"/>
                </a:spcBef>
                <a:buFont typeface="Arial" panose="020B0604020202020204" pitchFamily="34" charset="0"/>
                <a:buChar char="•"/>
              </a:pPr>
              <a:r>
                <a:rPr lang="en-US" sz="1100">
                  <a:solidFill>
                    <a:schemeClr val="bg1"/>
                  </a:solidFill>
                  <a:cs typeface="Arial" pitchFamily="34" charset="-120"/>
                </a:rPr>
                <a:t>Supports clean core by reducing custom developments &amp; interfaces</a:t>
              </a:r>
            </a:p>
          </p:txBody>
        </p:sp>
      </p:grpSp>
      <p:sp>
        <p:nvSpPr>
          <p:cNvPr id="161" name="Text 10">
            <a:extLst>
              <a:ext uri="{FF2B5EF4-FFF2-40B4-BE49-F238E27FC236}">
                <a16:creationId xmlns:a16="http://schemas.microsoft.com/office/drawing/2014/main" id="{52B06058-263E-6A1B-E16E-DA33D59C2211}"/>
              </a:ext>
            </a:extLst>
          </p:cNvPr>
          <p:cNvSpPr/>
          <p:nvPr/>
        </p:nvSpPr>
        <p:spPr>
          <a:xfrm>
            <a:off x="4407996" y="3739932"/>
            <a:ext cx="2402428" cy="352853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none" lIns="72000" tIns="36000" rIns="72000" bIns="36000" rtlCol="0" anchor="ctr" anchorCtr="0">
            <a:spAutoFit/>
          </a:bodyPr>
          <a:lstStyle/>
          <a:p>
            <a:pPr defTabSz="1086492">
              <a:spcBef>
                <a:spcPts val="1200"/>
              </a:spcBef>
            </a:pPr>
            <a:r>
              <a:rPr lang="en-US" sz="1600">
                <a:solidFill>
                  <a:schemeClr val="bg2">
                    <a:lumMod val="50000"/>
                  </a:schemeClr>
                </a:solidFill>
                <a:latin typeface="+mj-lt"/>
              </a:rPr>
              <a:t>SAP standard offering</a:t>
            </a:r>
          </a:p>
        </p:txBody>
      </p:sp>
      <p:sp>
        <p:nvSpPr>
          <p:cNvPr id="163" name="Text 10">
            <a:extLst>
              <a:ext uri="{FF2B5EF4-FFF2-40B4-BE49-F238E27FC236}">
                <a16:creationId xmlns:a16="http://schemas.microsoft.com/office/drawing/2014/main" id="{CC384E05-FD34-816A-10E7-D091EF05E4BE}"/>
              </a:ext>
            </a:extLst>
          </p:cNvPr>
          <p:cNvSpPr/>
          <p:nvPr/>
        </p:nvSpPr>
        <p:spPr>
          <a:xfrm>
            <a:off x="7858626" y="3739932"/>
            <a:ext cx="2147610" cy="352853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none" lIns="72000" tIns="36000" rIns="72000" bIns="36000" rtlCol="0" anchor="ctr" anchorCtr="0">
            <a:spAutoFit/>
          </a:bodyPr>
          <a:lstStyle/>
          <a:p>
            <a:pPr defTabSz="1086492">
              <a:spcBef>
                <a:spcPts val="1200"/>
              </a:spcBef>
            </a:pPr>
            <a:r>
              <a:rPr lang="en-US" sz="1600">
                <a:solidFill>
                  <a:schemeClr val="bg2">
                    <a:lumMod val="50000"/>
                  </a:schemeClr>
                </a:solidFill>
                <a:latin typeface="+mj-lt"/>
              </a:rPr>
              <a:t>Strategic Relevance</a:t>
            </a: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D16CA8F1-D189-29E2-4ABE-FE94BF04FADE}"/>
              </a:ext>
            </a:extLst>
          </p:cNvPr>
          <p:cNvSpPr/>
          <p:nvPr/>
        </p:nvSpPr>
        <p:spPr>
          <a:xfrm>
            <a:off x="687290" y="607356"/>
            <a:ext cx="5782321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SAP S/4HANA SDM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05FC5556-E952-54D9-5D48-D6B8AFD054A4}"/>
              </a:ext>
            </a:extLst>
          </p:cNvPr>
          <p:cNvSpPr/>
          <p:nvPr/>
        </p:nvSpPr>
        <p:spPr>
          <a:xfrm>
            <a:off x="687290" y="1078233"/>
            <a:ext cx="2490217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>
                <a:solidFill>
                  <a:schemeClr val="bg1"/>
                </a:solidFill>
                <a:cs typeface="Arial" pitchFamily="34" charset="-120"/>
              </a:rPr>
              <a:t>matters for</a:t>
            </a:r>
            <a:endParaRPr lang="en-US" sz="2400">
              <a:solidFill>
                <a:schemeClr val="accent1"/>
              </a:solidFill>
              <a:cs typeface="Arial" pitchFamily="34" charset="-120"/>
            </a:endParaRPr>
          </a:p>
        </p:txBody>
      </p:sp>
      <p:sp>
        <p:nvSpPr>
          <p:cNvPr id="3" name="Text 10">
            <a:extLst>
              <a:ext uri="{FF2B5EF4-FFF2-40B4-BE49-F238E27FC236}">
                <a16:creationId xmlns:a16="http://schemas.microsoft.com/office/drawing/2014/main" id="{58245B37-D262-4879-AE17-8409385F833F}"/>
              </a:ext>
            </a:extLst>
          </p:cNvPr>
          <p:cNvSpPr/>
          <p:nvPr/>
        </p:nvSpPr>
        <p:spPr>
          <a:xfrm>
            <a:off x="2125493" y="1034660"/>
            <a:ext cx="3228130" cy="394922"/>
          </a:xfrm>
          <a:prstGeom prst="roundRect">
            <a:avLst/>
          </a:prstGeom>
          <a:solidFill>
            <a:schemeClr val="accent1">
              <a:alpha val="19000"/>
            </a:schemeClr>
          </a:solidFill>
          <a:ln>
            <a:gradFill>
              <a:gsLst>
                <a:gs pos="11000">
                  <a:srgbClr val="4CC3F0"/>
                </a:gs>
                <a:gs pos="88000">
                  <a:srgbClr val="4CC3F0">
                    <a:alpha val="0"/>
                  </a:srgbClr>
                </a:gs>
              </a:gsLst>
              <a:lin ang="4800000" scaled="0"/>
            </a:gradFill>
          </a:ln>
        </p:spPr>
        <p:txBody>
          <a:bodyPr vert="horz" wrap="none" lIns="72000" tIns="18000" rIns="72000" bIns="18000" rtlCol="0" anchor="ctr" anchorCtr="0">
            <a:noAutofit/>
          </a:bodyPr>
          <a:lstStyle/>
          <a:p>
            <a:pPr defTabSz="1086492">
              <a:spcBef>
                <a:spcPts val="1200"/>
              </a:spcBef>
            </a:pPr>
            <a:endParaRPr lang="en-US" sz="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2C4542E2-B5BB-6F82-4330-966822BF4915}"/>
              </a:ext>
            </a:extLst>
          </p:cNvPr>
          <p:cNvSpPr/>
          <p:nvPr/>
        </p:nvSpPr>
        <p:spPr>
          <a:xfrm>
            <a:off x="6683235" y="730803"/>
            <a:ext cx="1935934" cy="9233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600" spc="300">
                <a:solidFill>
                  <a:schemeClr val="bg1">
                    <a:alpha val="45000"/>
                  </a:schemeClr>
                </a:solidFill>
                <a:cs typeface="Arial" pitchFamily="34" charset="-120"/>
              </a:rPr>
              <a:t>SAP S/4HANA SDM</a:t>
            </a:r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185ED500-099F-BD0F-8A99-734A3150581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6708424" y="1253319"/>
            <a:ext cx="3435525" cy="1862699"/>
          </a:xfrm>
          <a:prstGeom prst="roundRect">
            <a:avLst>
              <a:gd name="adj" fmla="val 1320"/>
            </a:avLst>
          </a:prstGeom>
          <a:effectLst>
            <a:outerShdw blurRad="317500" algn="ctr" rotWithShape="0">
              <a:schemeClr val="bg2">
                <a:lumMod val="50000"/>
                <a:alpha val="56000"/>
              </a:schemeClr>
            </a:outerShdw>
          </a:effectLst>
        </p:spPr>
      </p:pic>
      <p:pic>
        <p:nvPicPr>
          <p:cNvPr id="132" name="Grafik 131">
            <a:extLst>
              <a:ext uri="{FF2B5EF4-FFF2-40B4-BE49-F238E27FC236}">
                <a16:creationId xmlns:a16="http://schemas.microsoft.com/office/drawing/2014/main" id="{28D0D47E-0447-8B60-EE79-3F4BF72432E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2336" b="12336"/>
          <a:stretch/>
        </p:blipFill>
        <p:spPr>
          <a:xfrm>
            <a:off x="6078626" y="2098258"/>
            <a:ext cx="1066329" cy="803252"/>
          </a:xfrm>
          <a:prstGeom prst="roundRect">
            <a:avLst>
              <a:gd name="adj" fmla="val 7314"/>
            </a:avLst>
          </a:prstGeom>
          <a:effectLst>
            <a:outerShdw blurRad="317500" algn="ctr" rotWithShape="0">
              <a:schemeClr val="bg2">
                <a:lumMod val="50000"/>
                <a:alpha val="56000"/>
              </a:schemeClr>
            </a:outerShdw>
          </a:effectLst>
        </p:spPr>
      </p:pic>
      <p:pic>
        <p:nvPicPr>
          <p:cNvPr id="137" name="Grafik 136">
            <a:extLst>
              <a:ext uri="{FF2B5EF4-FFF2-40B4-BE49-F238E27FC236}">
                <a16:creationId xmlns:a16="http://schemas.microsoft.com/office/drawing/2014/main" id="{385A13A4-F002-30DD-6EE0-9214CA4FD59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749" t="8522" r="27"/>
          <a:stretch>
            <a:fillRect/>
          </a:stretch>
        </p:blipFill>
        <p:spPr>
          <a:xfrm>
            <a:off x="9158548" y="543265"/>
            <a:ext cx="1935934" cy="1357644"/>
          </a:xfrm>
          <a:prstGeom prst="roundRect">
            <a:avLst>
              <a:gd name="adj" fmla="val 5898"/>
            </a:avLst>
          </a:prstGeom>
          <a:effectLst>
            <a:outerShdw blurRad="317500" algn="ctr" rotWithShape="0">
              <a:schemeClr val="bg2">
                <a:lumMod val="50000"/>
                <a:alpha val="56000"/>
              </a:schemeClr>
            </a:outerShdw>
          </a:effectLst>
        </p:spPr>
      </p:pic>
      <p:sp>
        <p:nvSpPr>
          <p:cNvPr id="54" name="Text 10">
            <a:extLst>
              <a:ext uri="{FF2B5EF4-FFF2-40B4-BE49-F238E27FC236}">
                <a16:creationId xmlns:a16="http://schemas.microsoft.com/office/drawing/2014/main" id="{79361895-59EF-EA6C-4334-A88DF97FCED9}"/>
              </a:ext>
            </a:extLst>
          </p:cNvPr>
          <p:cNvSpPr/>
          <p:nvPr/>
        </p:nvSpPr>
        <p:spPr>
          <a:xfrm>
            <a:off x="2125493" y="1166861"/>
            <a:ext cx="3228130" cy="130520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18000" rIns="72000" bIns="18000" rtlCol="0" anchor="ctr" anchorCtr="0">
            <a:noAutofit/>
          </a:bodyPr>
          <a:lstStyle/>
          <a:p>
            <a:pPr algn="ctr" defTabSz="1086492"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  <a:latin typeface="+mj-lt"/>
              </a:rPr>
              <a:t>SAP Supply Chain Sales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774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46 1.85185E-6 L -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0" fill="hold"/>
                                        <p:tgtEl>
                                          <p:spTgt spid="5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" presetClass="emph" presetSubtype="0" ac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1" dur="10" fill="hold"/>
                                        <p:tgtEl>
                                          <p:spTgt spid="142"/>
                                        </p:tgtEl>
                                      </p:cBhvr>
                                      <p:by x="100000" y="2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42"/>
                                        </p:tgtEl>
                                      </p:cBhvr>
                                      <p:by x="100000" y="50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6" presetClass="emph" presetSubtype="0" ac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7" dur="10" fill="hold"/>
                                        <p:tgtEl>
                                          <p:spTgt spid="39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4206 -4.44444E-6 L -3.95833E-6 -4.44444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9" dur="10" fill="hold"/>
                                        <p:tgtEl>
                                          <p:spTgt spid="13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1" dur="750" fill="hold"/>
                                        <p:tgtEl>
                                          <p:spTgt spid="13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6" dur="10" fill="hold"/>
                                        <p:tgtEl>
                                          <p:spTgt spid="13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8" dur="750" fill="hold"/>
                                        <p:tgtEl>
                                          <p:spTgt spid="13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3" dur="10" fill="hold"/>
                                        <p:tgtEl>
                                          <p:spTgt spid="16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16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0" dur="10" fill="hold"/>
                                        <p:tgtEl>
                                          <p:spTgt spid="3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3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8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path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2" presetClass="pat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2" grpId="1" animBg="1"/>
      <p:bldP spid="142" grpId="2" animBg="1"/>
      <p:bldP spid="70" grpId="0" animBg="1"/>
      <p:bldP spid="70" grpId="1" animBg="1"/>
      <p:bldP spid="147" grpId="0" animBg="1"/>
      <p:bldP spid="147" grpId="1" animBg="1"/>
      <p:bldP spid="161" grpId="0" animBg="1"/>
      <p:bldP spid="161" grpId="1" animBg="1"/>
      <p:bldP spid="163" grpId="0" animBg="1"/>
      <p:bldP spid="163" grpId="1" animBg="1"/>
      <p:bldP spid="10" grpId="0" animBg="1"/>
      <p:bldP spid="10" grpId="1" animBg="1"/>
      <p:bldP spid="2" grpId="0" animBg="1"/>
      <p:bldP spid="2" grpId="1" animBg="1"/>
      <p:bldP spid="3" grpId="0" animBg="1"/>
      <p:bldP spid="3" grpId="1" animBg="1"/>
      <p:bldP spid="3" grpId="2" animBg="1"/>
      <p:bldP spid="5" grpId="0" animBg="1"/>
      <p:bldP spid="5" grpId="1" animBg="1"/>
      <p:bldP spid="54" grpId="0"/>
      <p:bldP spid="54" grpId="1"/>
      <p:bldP spid="54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6FADA3C-1DB8-D4F3-B042-8F945FDAF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hteck: abgerundete Ecken 141">
            <a:extLst>
              <a:ext uri="{FF2B5EF4-FFF2-40B4-BE49-F238E27FC236}">
                <a16:creationId xmlns:a16="http://schemas.microsoft.com/office/drawing/2014/main" id="{5C2B62AF-57A4-A2DF-4AD6-3246AB9B9C43}"/>
              </a:ext>
            </a:extLst>
          </p:cNvPr>
          <p:cNvSpPr/>
          <p:nvPr/>
        </p:nvSpPr>
        <p:spPr>
          <a:xfrm>
            <a:off x="479426" y="1650832"/>
            <a:ext cx="11242016" cy="4700755"/>
          </a:xfrm>
          <a:prstGeom prst="roundRect">
            <a:avLst>
              <a:gd name="adj" fmla="val 3851"/>
            </a:avLst>
          </a:prstGeom>
          <a:solidFill>
            <a:srgbClr val="08284D"/>
          </a:solidFill>
          <a:ln>
            <a:noFill/>
          </a:ln>
          <a:effectLst>
            <a:outerShdw blurRad="266700" dist="38100" dir="5400000" algn="t" rotWithShape="0">
              <a:srgbClr val="09B3FF">
                <a:alpha val="34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9" name="Grafik 168">
            <a:extLst>
              <a:ext uri="{FF2B5EF4-FFF2-40B4-BE49-F238E27FC236}">
                <a16:creationId xmlns:a16="http://schemas.microsoft.com/office/drawing/2014/main" id="{F173EE14-91B4-080F-A68F-506A643F21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9685020" y="2677299"/>
            <a:ext cx="1568796" cy="1181691"/>
          </a:xfrm>
          <a:prstGeom prst="roundRect">
            <a:avLst>
              <a:gd name="adj" fmla="val 7314"/>
            </a:avLst>
          </a:prstGeom>
          <a:effectLst/>
        </p:spPr>
      </p:pic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69C752F2-212C-52C3-CB95-7D253607388B}"/>
              </a:ext>
            </a:extLst>
          </p:cNvPr>
          <p:cNvGrpSpPr/>
          <p:nvPr/>
        </p:nvGrpSpPr>
        <p:grpSpPr>
          <a:xfrm>
            <a:off x="6485672" y="881820"/>
            <a:ext cx="3871899" cy="2450327"/>
            <a:chOff x="12328882" y="860921"/>
            <a:chExt cx="8519700" cy="5391684"/>
          </a:xfrm>
        </p:grpSpPr>
        <p:sp>
          <p:nvSpPr>
            <p:cNvPr id="41" name="Rechteck: abgerundete Ecken 40">
              <a:extLst>
                <a:ext uri="{FF2B5EF4-FFF2-40B4-BE49-F238E27FC236}">
                  <a16:creationId xmlns:a16="http://schemas.microsoft.com/office/drawing/2014/main" id="{0CDC2A59-0718-0E44-7F15-FD14D3674158}"/>
                </a:ext>
              </a:extLst>
            </p:cNvPr>
            <p:cNvSpPr/>
            <p:nvPr/>
          </p:nvSpPr>
          <p:spPr bwMode="gray">
            <a:xfrm>
              <a:off x="12328882" y="860921"/>
              <a:ext cx="8519700" cy="5391684"/>
            </a:xfrm>
            <a:prstGeom prst="roundRect">
              <a:avLst>
                <a:gd name="adj" fmla="val 3937"/>
              </a:avLst>
            </a:prstGeom>
            <a:solidFill>
              <a:schemeClr val="bg1">
                <a:alpha val="9000"/>
              </a:schemeClr>
            </a:solidFill>
            <a:ln w="6350" algn="ctr">
              <a:gradFill>
                <a:gsLst>
                  <a:gs pos="0">
                    <a:schemeClr val="accent1"/>
                  </a:gs>
                  <a:gs pos="100000">
                    <a:schemeClr val="accent1">
                      <a:alpha val="14000"/>
                    </a:schemeClr>
                  </a:gs>
                </a:gsLst>
                <a:lin ang="5400000" scaled="1"/>
              </a:gradFill>
              <a:miter lim="800000"/>
              <a:headEnd/>
              <a:tailEnd/>
            </a:ln>
          </p:spPr>
          <p:txBody>
            <a:bodyPr lIns="90000" tIns="72000" rIns="90000" bIns="72000" rtlCol="0" anchor="ctr"/>
            <a:lstStyle/>
            <a:p>
              <a:pPr marR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tabLst/>
              </a:pPr>
              <a:endParaRPr kumimoji="0" lang="en-US" sz="1800" b="0" i="0" u="none" strike="noStrike" kern="0" cap="none" spc="0" normalizeH="0" baseline="0" noProof="0" err="1">
                <a:ln>
                  <a:noFill/>
                </a:ln>
                <a:effectLst/>
                <a:uLnTx/>
                <a:uFillTx/>
                <a:ea typeface="Arial Unicode MS" pitchFamily="34" charset="-128"/>
                <a:cs typeface="Arial Unicode MS" pitchFamily="34" charset="-128"/>
              </a:endParaRPr>
            </a:p>
          </p:txBody>
        </p:sp>
        <p:grpSp>
          <p:nvGrpSpPr>
            <p:cNvPr id="42" name="Gruppieren 41">
              <a:extLst>
                <a:ext uri="{FF2B5EF4-FFF2-40B4-BE49-F238E27FC236}">
                  <a16:creationId xmlns:a16="http://schemas.microsoft.com/office/drawing/2014/main" id="{E3D3DE14-5075-BBE4-B800-83B4ABD4EA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2819022" y="1182365"/>
              <a:ext cx="7559504" cy="228253"/>
              <a:chOff x="612746" y="1737343"/>
              <a:chExt cx="5932580" cy="179129"/>
            </a:xfrm>
            <a:solidFill>
              <a:srgbClr val="89D1FF">
                <a:alpha val="41000"/>
              </a:srgbClr>
            </a:solidFill>
          </p:grpSpPr>
          <p:grpSp>
            <p:nvGrpSpPr>
              <p:cNvPr id="43" name="Gruppieren 42">
                <a:extLst>
                  <a:ext uri="{FF2B5EF4-FFF2-40B4-BE49-F238E27FC236}">
                    <a16:creationId xmlns:a16="http://schemas.microsoft.com/office/drawing/2014/main" id="{8D1B210B-60E3-9DBC-2134-5C1659F58479}"/>
                  </a:ext>
                </a:extLst>
              </p:cNvPr>
              <p:cNvGrpSpPr/>
              <p:nvPr/>
            </p:nvGrpSpPr>
            <p:grpSpPr>
              <a:xfrm flipH="1" flipV="1">
                <a:off x="612746" y="1776727"/>
                <a:ext cx="314000" cy="90978"/>
                <a:chOff x="3590363" y="1029605"/>
                <a:chExt cx="518650" cy="144000"/>
              </a:xfrm>
              <a:grpFill/>
            </p:grpSpPr>
            <p:sp>
              <p:nvSpPr>
                <p:cNvPr id="50" name="Oval 10">
                  <a:extLst>
                    <a:ext uri="{FF2B5EF4-FFF2-40B4-BE49-F238E27FC236}">
                      <a16:creationId xmlns:a16="http://schemas.microsoft.com/office/drawing/2014/main" id="{E87C3E1B-22E7-B3B9-F747-52FF62B680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590363" y="1029605"/>
                  <a:ext cx="144000" cy="144000"/>
                </a:xfrm>
                <a:prstGeom prst="ellipse">
                  <a:avLst/>
                </a:prstGeom>
                <a:solidFill>
                  <a:schemeClr val="bg1">
                    <a:alpha val="14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72" panose="020B0503030000000003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51" name="Oval 11">
                  <a:extLst>
                    <a:ext uri="{FF2B5EF4-FFF2-40B4-BE49-F238E27FC236}">
                      <a16:creationId xmlns:a16="http://schemas.microsoft.com/office/drawing/2014/main" id="{498F4CF7-D241-C111-93C9-AC31582C78B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777688" y="1029605"/>
                  <a:ext cx="144000" cy="144000"/>
                </a:xfrm>
                <a:prstGeom prst="ellipse">
                  <a:avLst/>
                </a:prstGeom>
                <a:solidFill>
                  <a:schemeClr val="bg1">
                    <a:alpha val="14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72" panose="020B0503030000000003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  <p:sp>
              <p:nvSpPr>
                <p:cNvPr id="52" name="Oval 12">
                  <a:extLst>
                    <a:ext uri="{FF2B5EF4-FFF2-40B4-BE49-F238E27FC236}">
                      <a16:creationId xmlns:a16="http://schemas.microsoft.com/office/drawing/2014/main" id="{937F8BCC-6FFE-7EDE-A5CC-3D02A28870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65013" y="1029605"/>
                  <a:ext cx="144000" cy="144000"/>
                </a:xfrm>
                <a:prstGeom prst="ellipse">
                  <a:avLst/>
                </a:prstGeom>
                <a:solidFill>
                  <a:schemeClr val="bg1">
                    <a:alpha val="14000"/>
                  </a:schemeClr>
                </a:solidFill>
                <a:ln>
                  <a:noFill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72" panose="020B0503030000000003" pitchFamily="34" charset="0"/>
                    <a:ea typeface="Segoe UI" pitchFamily="34" charset="0"/>
                    <a:cs typeface="72" panose="020B0503030000000003" pitchFamily="34" charset="0"/>
                  </a:endParaRPr>
                </a:p>
              </p:txBody>
            </p:sp>
          </p:grpSp>
          <p:sp>
            <p:nvSpPr>
              <p:cNvPr id="44" name="Abgerundetes Rechteck 17">
                <a:extLst>
                  <a:ext uri="{FF2B5EF4-FFF2-40B4-BE49-F238E27FC236}">
                    <a16:creationId xmlns:a16="http://schemas.microsoft.com/office/drawing/2014/main" id="{2D986C52-9B9E-F9C0-31EF-2E5DD1B193BC}"/>
                  </a:ext>
                </a:extLst>
              </p:cNvPr>
              <p:cNvSpPr/>
              <p:nvPr/>
            </p:nvSpPr>
            <p:spPr bwMode="auto">
              <a:xfrm flipH="1" flipV="1">
                <a:off x="1869504" y="1737343"/>
                <a:ext cx="4444584" cy="179129"/>
              </a:xfrm>
              <a:prstGeom prst="roundRect">
                <a:avLst/>
              </a:prstGeom>
              <a:solidFill>
                <a:schemeClr val="bg1">
                  <a:alpha val="12000"/>
                </a:schemeClr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72" panose="020B0503030000000003" pitchFamily="34" charset="0"/>
                  <a:ea typeface="Segoe UI" pitchFamily="34" charset="0"/>
                  <a:cs typeface="72" panose="020B0503030000000003" pitchFamily="34" charset="0"/>
                </a:endParaRPr>
              </a:p>
            </p:txBody>
          </p:sp>
          <p:pic>
            <p:nvPicPr>
              <p:cNvPr id="45" name="Grafik 44">
                <a:extLst>
                  <a:ext uri="{FF2B5EF4-FFF2-40B4-BE49-F238E27FC236}">
                    <a16:creationId xmlns:a16="http://schemas.microsoft.com/office/drawing/2014/main" id="{C45A0311-5A72-390A-B2B8-49D8AB0E5F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1155269" y="1778086"/>
                <a:ext cx="46131" cy="88260"/>
              </a:xfrm>
              <a:prstGeom prst="rect">
                <a:avLst/>
              </a:prstGeom>
            </p:spPr>
          </p:pic>
          <p:pic>
            <p:nvPicPr>
              <p:cNvPr id="46" name="Grafik 45">
                <a:extLst>
                  <a:ext uri="{FF2B5EF4-FFF2-40B4-BE49-F238E27FC236}">
                    <a16:creationId xmlns:a16="http://schemas.microsoft.com/office/drawing/2014/main" id="{C271C6CD-B4FC-66FF-BC78-9BBF365D9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1607752" y="1761335"/>
                <a:ext cx="115332" cy="120356"/>
              </a:xfrm>
              <a:prstGeom prst="rect">
                <a:avLst/>
              </a:prstGeom>
            </p:spPr>
          </p:pic>
          <p:pic>
            <p:nvPicPr>
              <p:cNvPr id="47" name="Grafik 46">
                <a:extLst>
                  <a:ext uri="{FF2B5EF4-FFF2-40B4-BE49-F238E27FC236}">
                    <a16:creationId xmlns:a16="http://schemas.microsoft.com/office/drawing/2014/main" id="{38FD6018-C6D9-1F83-FF23-77C8546F1F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0800000" flipH="1" flipV="1">
                <a:off x="1939414" y="1774755"/>
                <a:ext cx="99954" cy="104309"/>
              </a:xfrm>
              <a:prstGeom prst="rect">
                <a:avLst/>
              </a:prstGeom>
            </p:spPr>
          </p:pic>
          <p:pic>
            <p:nvPicPr>
              <p:cNvPr id="48" name="Grafik 47">
                <a:extLst>
                  <a:ext uri="{FF2B5EF4-FFF2-40B4-BE49-F238E27FC236}">
                    <a16:creationId xmlns:a16="http://schemas.microsoft.com/office/drawing/2014/main" id="{5C2D122C-7988-506D-684B-E4EF2BDD8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 flipV="1">
                <a:off x="6453060" y="1785407"/>
                <a:ext cx="92266" cy="72214"/>
              </a:xfrm>
              <a:prstGeom prst="rect">
                <a:avLst/>
              </a:prstGeom>
            </p:spPr>
          </p:pic>
          <p:pic>
            <p:nvPicPr>
              <p:cNvPr id="49" name="Grafik 48">
                <a:extLst>
                  <a:ext uri="{FF2B5EF4-FFF2-40B4-BE49-F238E27FC236}">
                    <a16:creationId xmlns:a16="http://schemas.microsoft.com/office/drawing/2014/main" id="{91CB89CC-90E7-CABF-F962-9460436059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 flipH="1" flipV="1">
                <a:off x="1398180" y="1778086"/>
                <a:ext cx="46131" cy="88260"/>
              </a:xfrm>
              <a:prstGeom prst="rect">
                <a:avLst/>
              </a:prstGeom>
            </p:spPr>
          </p:pic>
        </p:grpSp>
      </p:grpSp>
      <p:sp>
        <p:nvSpPr>
          <p:cNvPr id="70" name="Text 1">
            <a:extLst>
              <a:ext uri="{FF2B5EF4-FFF2-40B4-BE49-F238E27FC236}">
                <a16:creationId xmlns:a16="http://schemas.microsoft.com/office/drawing/2014/main" id="{5CB2873E-E666-246D-D4CC-4C32AE49E4C2}"/>
              </a:ext>
            </a:extLst>
          </p:cNvPr>
          <p:cNvSpPr/>
          <p:nvPr/>
        </p:nvSpPr>
        <p:spPr>
          <a:xfrm>
            <a:off x="957370" y="2079722"/>
            <a:ext cx="468497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/>
          <a:lstStyle/>
          <a:p>
            <a:pPr>
              <a:lnSpc>
                <a:spcPct val="110000"/>
              </a:lnSpc>
            </a:pPr>
            <a:r>
              <a:rPr lang="en-US" sz="1600">
                <a:solidFill>
                  <a:schemeClr val="bg1"/>
                </a:solidFill>
                <a:ea typeface="+mj-ea"/>
                <a:cs typeface="Arial" panose="020B0604020202020204" pitchFamily="34" charset="0"/>
              </a:rPr>
              <a:t>SAP-native process automation along the supply chain, delivers multiple revenue opportunities for SI’s  throughout the entire SAP lifecycle.</a:t>
            </a:r>
          </a:p>
        </p:txBody>
      </p:sp>
      <p:sp>
        <p:nvSpPr>
          <p:cNvPr id="108" name="Text 14" hidden="1">
            <a:extLst>
              <a:ext uri="{FF2B5EF4-FFF2-40B4-BE49-F238E27FC236}">
                <a16:creationId xmlns:a16="http://schemas.microsoft.com/office/drawing/2014/main" id="{C3BCE08A-EBFB-DF82-E0B4-8E5A2600CA55}"/>
              </a:ext>
            </a:extLst>
          </p:cNvPr>
          <p:cNvSpPr/>
          <p:nvPr/>
        </p:nvSpPr>
        <p:spPr>
          <a:xfrm>
            <a:off x="950976" y="6096234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Positioned by SAP sales as part of the SAP portfolio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10" name="Text 15" hidden="1">
            <a:extLst>
              <a:ext uri="{FF2B5EF4-FFF2-40B4-BE49-F238E27FC236}">
                <a16:creationId xmlns:a16="http://schemas.microsoft.com/office/drawing/2014/main" id="{D2006987-720E-610E-64D9-3A2E5F17328C}"/>
              </a:ext>
            </a:extLst>
          </p:cNvPr>
          <p:cNvSpPr/>
          <p:nvPr/>
        </p:nvSpPr>
        <p:spPr>
          <a:xfrm>
            <a:off x="950976" y="6425418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100% quota relevant for SAP Supply Chain sales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22" name="Text 32" hidden="1">
            <a:extLst>
              <a:ext uri="{FF2B5EF4-FFF2-40B4-BE49-F238E27FC236}">
                <a16:creationId xmlns:a16="http://schemas.microsoft.com/office/drawing/2014/main" id="{926B9A95-8FE6-D5DE-A9F3-50896F4842F3}"/>
              </a:ext>
            </a:extLst>
          </p:cNvPr>
          <p:cNvSpPr/>
          <p:nvPr/>
        </p:nvSpPr>
        <p:spPr>
          <a:xfrm>
            <a:off x="8421624" y="6245105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Connects process pain to measurable business value</a:t>
            </a:r>
            <a:b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</a:b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24" name="Text 33" hidden="1">
            <a:extLst>
              <a:ext uri="{FF2B5EF4-FFF2-40B4-BE49-F238E27FC236}">
                <a16:creationId xmlns:a16="http://schemas.microsoft.com/office/drawing/2014/main" id="{F9AAEB05-70E7-43DD-F5D1-85FBAE76CF34}"/>
              </a:ext>
            </a:extLst>
          </p:cNvPr>
          <p:cNvSpPr/>
          <p:nvPr/>
        </p:nvSpPr>
        <p:spPr>
          <a:xfrm>
            <a:off x="8421624" y="6574289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en-US" sz="1200">
                <a:solidFill>
                  <a:schemeClr val="bg1"/>
                </a:solidFill>
                <a:cs typeface="Arial" pitchFamily="34" charset="-120"/>
              </a:rPr>
              <a:t>•  Creates qualified SAP software pipeline and transformation opportunities</a:t>
            </a:r>
            <a:br>
              <a:rPr lang="en-US" sz="900">
                <a:solidFill>
                  <a:schemeClr val="bg1"/>
                </a:solidFill>
                <a:cs typeface="Arial" pitchFamily="34" charset="-120"/>
              </a:rPr>
            </a:br>
            <a:endParaRPr lang="en-US" sz="900">
              <a:solidFill>
                <a:schemeClr val="bg1"/>
              </a:solidFill>
              <a:cs typeface="Arial" pitchFamily="34" charset="-120"/>
            </a:endParaRPr>
          </a:p>
          <a:p>
            <a:pPr marL="0" indent="0">
              <a:buNone/>
            </a:pP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28" name="Text 13" hidden="1">
            <a:extLst>
              <a:ext uri="{FF2B5EF4-FFF2-40B4-BE49-F238E27FC236}">
                <a16:creationId xmlns:a16="http://schemas.microsoft.com/office/drawing/2014/main" id="{2BA8995D-01FC-3916-AC02-494B2DE8E4A8}"/>
              </a:ext>
            </a:extLst>
          </p:cNvPr>
          <p:cNvSpPr/>
          <p:nvPr/>
        </p:nvSpPr>
        <p:spPr>
          <a:xfrm>
            <a:off x="4649490" y="6133271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Standardizes business transactions &amp; reduces manual effort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30" name="Text 13" hidden="1">
            <a:extLst>
              <a:ext uri="{FF2B5EF4-FFF2-40B4-BE49-F238E27FC236}">
                <a16:creationId xmlns:a16="http://schemas.microsoft.com/office/drawing/2014/main" id="{884DABBE-27E3-4625-0FF5-E6A812BA423D}"/>
              </a:ext>
            </a:extLst>
          </p:cNvPr>
          <p:cNvSpPr/>
          <p:nvPr/>
        </p:nvSpPr>
        <p:spPr>
          <a:xfrm>
            <a:off x="4649490" y="6493965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•  Supports clean core by reducing custom developments &amp; interfaces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0D55746F-E03C-A0B8-ECD7-CB371024E456}"/>
              </a:ext>
            </a:extLst>
          </p:cNvPr>
          <p:cNvSpPr/>
          <p:nvPr/>
        </p:nvSpPr>
        <p:spPr>
          <a:xfrm>
            <a:off x="687290" y="607356"/>
            <a:ext cx="5782321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+mj-lt"/>
                <a:cs typeface="Arial" pitchFamily="34" charset="-120"/>
              </a:rPr>
              <a:t>SAP S/4HANA SDM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FCB73946-6884-5F48-8B2A-531ABFF74FE7}"/>
              </a:ext>
            </a:extLst>
          </p:cNvPr>
          <p:cNvSpPr/>
          <p:nvPr/>
        </p:nvSpPr>
        <p:spPr>
          <a:xfrm>
            <a:off x="687290" y="1078233"/>
            <a:ext cx="2490217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>
                <a:solidFill>
                  <a:schemeClr val="bg1"/>
                </a:solidFill>
                <a:cs typeface="Arial" pitchFamily="34" charset="-120"/>
              </a:rPr>
              <a:t>matters for</a:t>
            </a:r>
            <a:endParaRPr lang="en-US" sz="2400">
              <a:solidFill>
                <a:schemeClr val="accent1"/>
              </a:solidFill>
              <a:cs typeface="Arial" pitchFamily="34" charset="-120"/>
            </a:endParaRPr>
          </a:p>
        </p:txBody>
      </p:sp>
      <p:sp>
        <p:nvSpPr>
          <p:cNvPr id="3" name="Text 10">
            <a:extLst>
              <a:ext uri="{FF2B5EF4-FFF2-40B4-BE49-F238E27FC236}">
                <a16:creationId xmlns:a16="http://schemas.microsoft.com/office/drawing/2014/main" id="{33AC572C-B3E7-C7B8-A3B8-E2AD828262E1}"/>
              </a:ext>
            </a:extLst>
          </p:cNvPr>
          <p:cNvSpPr/>
          <p:nvPr/>
        </p:nvSpPr>
        <p:spPr>
          <a:xfrm>
            <a:off x="2125493" y="1034660"/>
            <a:ext cx="1389232" cy="394922"/>
          </a:xfrm>
          <a:prstGeom prst="roundRect">
            <a:avLst/>
          </a:prstGeom>
          <a:solidFill>
            <a:schemeClr val="accent1">
              <a:alpha val="19000"/>
            </a:schemeClr>
          </a:solidFill>
          <a:ln>
            <a:gradFill>
              <a:gsLst>
                <a:gs pos="11000">
                  <a:srgbClr val="4CC3F0"/>
                </a:gs>
                <a:gs pos="88000">
                  <a:srgbClr val="4CC3F0">
                    <a:alpha val="0"/>
                  </a:srgbClr>
                </a:gs>
              </a:gsLst>
              <a:lin ang="4800000" scaled="0"/>
            </a:gradFill>
          </a:ln>
        </p:spPr>
        <p:txBody>
          <a:bodyPr vert="horz" wrap="none" lIns="72000" tIns="18000" rIns="72000" bIns="18000" rtlCol="0" anchor="ctr" anchorCtr="0">
            <a:noAutofit/>
          </a:bodyPr>
          <a:lstStyle/>
          <a:p>
            <a:pPr defTabSz="1086492">
              <a:spcBef>
                <a:spcPts val="1200"/>
              </a:spcBef>
            </a:pPr>
            <a:endParaRPr lang="en-US" sz="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0486D368-0409-553F-65E6-C7F7EC98B1E8}"/>
              </a:ext>
            </a:extLst>
          </p:cNvPr>
          <p:cNvSpPr/>
          <p:nvPr/>
        </p:nvSpPr>
        <p:spPr>
          <a:xfrm>
            <a:off x="6683235" y="730803"/>
            <a:ext cx="1935934" cy="9233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600" spc="300">
                <a:solidFill>
                  <a:schemeClr val="bg1">
                    <a:alpha val="45000"/>
                  </a:schemeClr>
                </a:solidFill>
                <a:cs typeface="Arial" pitchFamily="34" charset="-120"/>
              </a:rPr>
              <a:t>SAP S/4HANA SDM</a:t>
            </a:r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2D0C7762-FDBE-EC93-A21C-04A9A276464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708424" y="1253319"/>
            <a:ext cx="3435525" cy="1862699"/>
          </a:xfrm>
          <a:prstGeom prst="roundRect">
            <a:avLst>
              <a:gd name="adj" fmla="val 1320"/>
            </a:avLst>
          </a:prstGeom>
          <a:effectLst>
            <a:outerShdw blurRad="317500" algn="ctr" rotWithShape="0">
              <a:schemeClr val="bg2">
                <a:lumMod val="50000"/>
                <a:alpha val="56000"/>
              </a:schemeClr>
            </a:outerShdw>
          </a:effectLst>
        </p:spPr>
      </p:pic>
      <p:pic>
        <p:nvPicPr>
          <p:cNvPr id="132" name="Grafik 131">
            <a:extLst>
              <a:ext uri="{FF2B5EF4-FFF2-40B4-BE49-F238E27FC236}">
                <a16:creationId xmlns:a16="http://schemas.microsoft.com/office/drawing/2014/main" id="{FDF3DECD-AA54-F1EF-DB76-91175C2D434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2336" b="12336"/>
          <a:stretch/>
        </p:blipFill>
        <p:spPr>
          <a:xfrm>
            <a:off x="6078626" y="2098258"/>
            <a:ext cx="1066329" cy="803252"/>
          </a:xfrm>
          <a:prstGeom prst="roundRect">
            <a:avLst>
              <a:gd name="adj" fmla="val 7314"/>
            </a:avLst>
          </a:prstGeom>
          <a:effectLst>
            <a:outerShdw blurRad="317500" algn="ctr" rotWithShape="0">
              <a:schemeClr val="bg2">
                <a:lumMod val="50000"/>
                <a:alpha val="56000"/>
              </a:schemeClr>
            </a:outerShdw>
          </a:effectLst>
        </p:spPr>
      </p:pic>
      <p:pic>
        <p:nvPicPr>
          <p:cNvPr id="137" name="Grafik 136">
            <a:extLst>
              <a:ext uri="{FF2B5EF4-FFF2-40B4-BE49-F238E27FC236}">
                <a16:creationId xmlns:a16="http://schemas.microsoft.com/office/drawing/2014/main" id="{1E45ADDF-58EB-FEAC-4AB8-0BC90936836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749" t="8522" r="27"/>
          <a:stretch>
            <a:fillRect/>
          </a:stretch>
        </p:blipFill>
        <p:spPr>
          <a:xfrm>
            <a:off x="9158548" y="543265"/>
            <a:ext cx="1935934" cy="1357644"/>
          </a:xfrm>
          <a:prstGeom prst="roundRect">
            <a:avLst>
              <a:gd name="adj" fmla="val 5898"/>
            </a:avLst>
          </a:prstGeom>
          <a:effectLst>
            <a:outerShdw blurRad="317500" algn="ctr" rotWithShape="0">
              <a:schemeClr val="bg2">
                <a:lumMod val="50000"/>
                <a:alpha val="56000"/>
              </a:schemeClr>
            </a:outerShdw>
          </a:effectLst>
        </p:spPr>
      </p:pic>
      <p:sp>
        <p:nvSpPr>
          <p:cNvPr id="54" name="Text 10">
            <a:extLst>
              <a:ext uri="{FF2B5EF4-FFF2-40B4-BE49-F238E27FC236}">
                <a16:creationId xmlns:a16="http://schemas.microsoft.com/office/drawing/2014/main" id="{05EEE7FB-0919-6DBB-2A7F-6E253488EC5E}"/>
              </a:ext>
            </a:extLst>
          </p:cNvPr>
          <p:cNvSpPr/>
          <p:nvPr/>
        </p:nvSpPr>
        <p:spPr>
          <a:xfrm>
            <a:off x="2125493" y="1166861"/>
            <a:ext cx="1329701" cy="130520"/>
          </a:xfrm>
          <a:prstGeom prst="rect">
            <a:avLst/>
          </a:prstGeom>
          <a:noFill/>
          <a:ln>
            <a:noFill/>
          </a:ln>
        </p:spPr>
        <p:txBody>
          <a:bodyPr vert="horz" wrap="none" lIns="72000" tIns="18000" rIns="72000" bIns="18000" rtlCol="0" anchor="ctr" anchorCtr="0">
            <a:noAutofit/>
          </a:bodyPr>
          <a:lstStyle/>
          <a:p>
            <a:pPr algn="ctr" defTabSz="1086492">
              <a:spcBef>
                <a:spcPts val="1200"/>
              </a:spcBef>
            </a:pPr>
            <a:r>
              <a:rPr lang="en-US" sz="2000">
                <a:solidFill>
                  <a:schemeClr val="bg1"/>
                </a:solidFill>
                <a:latin typeface="+mj-lt"/>
              </a:rPr>
              <a:t>Partners</a:t>
            </a:r>
          </a:p>
        </p:txBody>
      </p:sp>
      <p:sp>
        <p:nvSpPr>
          <p:cNvPr id="7" name="Text 10">
            <a:extLst>
              <a:ext uri="{FF2B5EF4-FFF2-40B4-BE49-F238E27FC236}">
                <a16:creationId xmlns:a16="http://schemas.microsoft.com/office/drawing/2014/main" id="{887FCEF4-FAD5-FA3C-7CF0-9A4E61A87351}"/>
              </a:ext>
            </a:extLst>
          </p:cNvPr>
          <p:cNvSpPr/>
          <p:nvPr/>
        </p:nvSpPr>
        <p:spPr>
          <a:xfrm>
            <a:off x="957370" y="3891503"/>
            <a:ext cx="582937" cy="352853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none" lIns="72000" tIns="36000" rIns="72000" bIns="36000" rtlCol="0" anchor="ctr" anchorCtr="0">
            <a:spAutoFit/>
          </a:bodyPr>
          <a:lstStyle/>
          <a:p>
            <a:pPr defTabSz="1086492">
              <a:spcBef>
                <a:spcPts val="1200"/>
              </a:spcBef>
            </a:pPr>
            <a:r>
              <a:rPr lang="en-US" sz="1600">
                <a:solidFill>
                  <a:schemeClr val="bg2">
                    <a:lumMod val="50000"/>
                  </a:schemeClr>
                </a:solidFill>
                <a:latin typeface="+mj-lt"/>
              </a:rPr>
              <a:t>Win</a:t>
            </a:r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BD3E211A-00BA-E238-C3CD-9EE6A5A3A156}"/>
              </a:ext>
            </a:extLst>
          </p:cNvPr>
          <p:cNvSpPr/>
          <p:nvPr/>
        </p:nvSpPr>
        <p:spPr>
          <a:xfrm>
            <a:off x="957370" y="4292085"/>
            <a:ext cx="2971800" cy="1723549"/>
          </a:xfrm>
          <a:prstGeom prst="rect">
            <a:avLst/>
          </a:prstGeom>
          <a:noFill/>
          <a:ln/>
        </p:spPr>
        <p:txBody>
          <a:bodyPr wrap="square" lIns="0" tIns="108000" rIns="0" bIns="0" rtlCol="0" anchor="t" anchorCtr="0">
            <a:noAutofit/>
          </a:bodyPr>
          <a:lstStyle/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Enter larger SAP transformations</a:t>
            </a:r>
          </a:p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Differentiate with downstream IP</a:t>
            </a:r>
          </a:p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Accelerate value discovery</a:t>
            </a:r>
          </a:p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ea typeface="Arial" pitchFamily="34" charset="-122"/>
                <a:cs typeface="Arial" pitchFamily="34" charset="-120"/>
              </a:rPr>
              <a:t>Derisk in project</a:t>
            </a:r>
          </a:p>
        </p:txBody>
      </p:sp>
      <p:sp>
        <p:nvSpPr>
          <p:cNvPr id="25" name="Text 31">
            <a:extLst>
              <a:ext uri="{FF2B5EF4-FFF2-40B4-BE49-F238E27FC236}">
                <a16:creationId xmlns:a16="http://schemas.microsoft.com/office/drawing/2014/main" id="{E7057B02-3C94-2D0B-F69F-CDC19CB94976}"/>
              </a:ext>
            </a:extLst>
          </p:cNvPr>
          <p:cNvSpPr/>
          <p:nvPr/>
        </p:nvSpPr>
        <p:spPr>
          <a:xfrm>
            <a:off x="7858626" y="4292085"/>
            <a:ext cx="3235856" cy="1723549"/>
          </a:xfrm>
          <a:prstGeom prst="rect">
            <a:avLst/>
          </a:prstGeom>
          <a:noFill/>
          <a:ln/>
        </p:spPr>
        <p:txBody>
          <a:bodyPr wrap="square" lIns="0" tIns="108000" rIns="0" bIns="0" rtlCol="0" anchor="t" anchorCtr="0">
            <a:noAutofit/>
          </a:bodyPr>
          <a:lstStyle/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cs typeface="Arial" pitchFamily="34" charset="-120"/>
              </a:rPr>
              <a:t>Create rollout, AMS and optimization work</a:t>
            </a:r>
          </a:p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cs typeface="Arial" pitchFamily="34" charset="-120"/>
              </a:rPr>
              <a:t>Expand by geography and use case</a:t>
            </a:r>
          </a:p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cs typeface="Arial" pitchFamily="34" charset="-120"/>
              </a:rPr>
              <a:t>Build durable customer relevance</a:t>
            </a:r>
          </a:p>
          <a:p>
            <a:pPr marL="144000" indent="-144000">
              <a:spcBef>
                <a:spcPts val="600"/>
              </a:spcBef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FBBC40CB-4CA8-6BED-1DB3-89787CE9E40D}"/>
              </a:ext>
            </a:extLst>
          </p:cNvPr>
          <p:cNvSpPr/>
          <p:nvPr/>
        </p:nvSpPr>
        <p:spPr>
          <a:xfrm>
            <a:off x="4407997" y="4292085"/>
            <a:ext cx="2971800" cy="1723549"/>
          </a:xfrm>
          <a:prstGeom prst="rect">
            <a:avLst/>
          </a:prstGeom>
          <a:noFill/>
          <a:ln/>
        </p:spPr>
        <p:txBody>
          <a:bodyPr wrap="square" lIns="0" tIns="108000" rIns="0" bIns="0" rtlCol="0" anchor="t" anchorCtr="0">
            <a:noAutofit/>
          </a:bodyPr>
          <a:lstStyle/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cs typeface="Arial" pitchFamily="34" charset="-120"/>
              </a:rPr>
              <a:t>Lead implementation and integration</a:t>
            </a:r>
          </a:p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cs typeface="Arial" pitchFamily="34" charset="-120"/>
              </a:rPr>
              <a:t>Protect Clean Core principles</a:t>
            </a:r>
          </a:p>
          <a:p>
            <a:pPr marL="144000" indent="-1440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cs typeface="Arial" pitchFamily="34" charset="-120"/>
              </a:rPr>
              <a:t>Reduce delivery risk with expert QA</a:t>
            </a:r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3DC19826-EABB-9670-B89A-917607B086AF}"/>
              </a:ext>
            </a:extLst>
          </p:cNvPr>
          <p:cNvSpPr/>
          <p:nvPr/>
        </p:nvSpPr>
        <p:spPr>
          <a:xfrm>
            <a:off x="4407997" y="3891503"/>
            <a:ext cx="887501" cy="352853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none" lIns="72000" tIns="36000" rIns="72000" bIns="36000" rtlCol="0" anchor="ctr" anchorCtr="0">
            <a:spAutoFit/>
          </a:bodyPr>
          <a:lstStyle/>
          <a:p>
            <a:pPr defTabSz="1086492">
              <a:spcBef>
                <a:spcPts val="1200"/>
              </a:spcBef>
            </a:pPr>
            <a:r>
              <a:rPr lang="en-US" sz="1600">
                <a:solidFill>
                  <a:schemeClr val="bg2">
                    <a:lumMod val="50000"/>
                  </a:schemeClr>
                </a:solidFill>
                <a:latin typeface="+mj-lt"/>
              </a:rPr>
              <a:t>Deliver</a:t>
            </a:r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F652F45F-EBAA-B8E1-11D2-34B77E1EA3ED}"/>
              </a:ext>
            </a:extLst>
          </p:cNvPr>
          <p:cNvSpPr/>
          <p:nvPr/>
        </p:nvSpPr>
        <p:spPr>
          <a:xfrm>
            <a:off x="7858626" y="3891503"/>
            <a:ext cx="722604" cy="352853"/>
          </a:xfrm>
          <a:prstGeom prst="roundRect">
            <a:avLst/>
          </a:prstGeom>
          <a:solidFill>
            <a:srgbClr val="4CC3F0"/>
          </a:solidFill>
          <a:ln>
            <a:noFill/>
          </a:ln>
        </p:spPr>
        <p:txBody>
          <a:bodyPr vert="horz" wrap="none" lIns="72000" tIns="36000" rIns="72000" bIns="36000" rtlCol="0" anchor="ctr" anchorCtr="0">
            <a:spAutoFit/>
          </a:bodyPr>
          <a:lstStyle/>
          <a:p>
            <a:pPr defTabSz="1086492">
              <a:spcBef>
                <a:spcPts val="1200"/>
              </a:spcBef>
            </a:pPr>
            <a:r>
              <a:rPr lang="en-US" sz="1600">
                <a:solidFill>
                  <a:schemeClr val="bg2">
                    <a:lumMod val="50000"/>
                  </a:schemeClr>
                </a:solidFill>
                <a:latin typeface="+mj-lt"/>
              </a:rPr>
              <a:t>Grow</a:t>
            </a:r>
          </a:p>
        </p:txBody>
      </p:sp>
    </p:spTree>
    <p:extLst>
      <p:ext uri="{BB962C8B-B14F-4D97-AF65-F5344CB8AC3E}">
        <p14:creationId xmlns:p14="http://schemas.microsoft.com/office/powerpoint/2010/main" val="305758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46 1.85185E-6 L -1.25E-6 1.85185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0" fill="hold"/>
                                        <p:tgtEl>
                                          <p:spTgt spid="5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" presetClass="emph" presetSubtype="0" ac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1" dur="10" fill="hold"/>
                                        <p:tgtEl>
                                          <p:spTgt spid="142"/>
                                        </p:tgtEl>
                                      </p:cBhvr>
                                      <p:by x="100000" y="2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42"/>
                                        </p:tgtEl>
                                      </p:cBhvr>
                                      <p:by x="100000" y="50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6" presetClass="emph" presetSubtype="0" ac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7" dur="10" fill="hold"/>
                                        <p:tgtEl>
                                          <p:spTgt spid="39"/>
                                        </p:tgtEl>
                                      </p:cBhvr>
                                      <p:by x="2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50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4206 -4.44444E-6 L -3.95833E-6 -4.44444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9" dur="10" fill="hold"/>
                                        <p:tgtEl>
                                          <p:spTgt spid="132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1" dur="750" fill="hold"/>
                                        <p:tgtEl>
                                          <p:spTgt spid="13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6" dur="10" fill="hold"/>
                                        <p:tgtEl>
                                          <p:spTgt spid="13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8" dur="750" fill="hold"/>
                                        <p:tgtEl>
                                          <p:spTgt spid="13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3" dur="10" fill="hold"/>
                                        <p:tgtEl>
                                          <p:spTgt spid="16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16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0" dur="10" fill="hold"/>
                                        <p:tgtEl>
                                          <p:spTgt spid="3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3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91667E-6 0.01713 L -2.91667E-6 -1.85185E-6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1551 L -3.75E-6 1.85185E-6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25E-6 0.01713 L 1.25E-6 1.85185E-6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54167E-6 0.01713 L -3.54167E-6 1.11111E-6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2" grpId="1" animBg="1"/>
      <p:bldP spid="142" grpId="2" animBg="1"/>
      <p:bldP spid="70" grpId="0" animBg="1"/>
      <p:bldP spid="70" grpId="1" animBg="1"/>
      <p:bldP spid="10" grpId="0" animBg="1"/>
      <p:bldP spid="10" grpId="1" animBg="1"/>
      <p:bldP spid="2" grpId="0" animBg="1"/>
      <p:bldP spid="2" grpId="1" animBg="1"/>
      <p:bldP spid="3" grpId="0" animBg="1"/>
      <p:bldP spid="3" grpId="1" animBg="1"/>
      <p:bldP spid="3" grpId="2" animBg="1"/>
      <p:bldP spid="5" grpId="0" animBg="1"/>
      <p:bldP spid="5" grpId="1" animBg="1"/>
      <p:bldP spid="54" grpId="0"/>
      <p:bldP spid="54" grpId="1"/>
      <p:bldP spid="54" grpId="2"/>
      <p:bldP spid="7" grpId="0" animBg="1"/>
      <p:bldP spid="7" grpId="1" animBg="1"/>
      <p:bldP spid="23" grpId="0" animBg="1"/>
      <p:bldP spid="23" grpId="1" animBg="1"/>
      <p:bldP spid="25" grpId="0" animBg="1"/>
      <p:bldP spid="25" grpId="1" animBg="1"/>
      <p:bldP spid="27" grpId="0" animBg="1"/>
      <p:bldP spid="27" grpId="1" animBg="1"/>
      <p:bldP spid="29" grpId="0" animBg="1"/>
      <p:bldP spid="29" grpId="1" animBg="1"/>
      <p:bldP spid="31" grpId="0" animBg="1"/>
      <p:bldP spid="31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EE4P_HIDDENSHAPES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EE4P_HIDDENSHAPES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EE4P_HIDDENSHAPES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EE4P_HIDDENSHAPES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EE4P_HIDDENSHAPES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  <p:tag name="EE4P_HIDDENSHAPES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HIDDENSHA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IGHTSLIDE_SLIDE_COLLAPSED" val="TRUE"/>
</p:tagLst>
</file>

<file path=ppt/theme/theme1.xml><?xml version="1.0" encoding="utf-8"?>
<a:theme xmlns:a="http://schemas.openxmlformats.org/drawingml/2006/main" name="Office">
  <a:themeElements>
    <a:clrScheme name="implico-def">
      <a:dk1>
        <a:srgbClr val="000000"/>
      </a:dk1>
      <a:lt1>
        <a:srgbClr val="FFFFFF"/>
      </a:lt1>
      <a:dk2>
        <a:srgbClr val="D9E3EB"/>
      </a:dk2>
      <a:lt2>
        <a:srgbClr val="005FAA"/>
      </a:lt2>
      <a:accent1>
        <a:srgbClr val="009FE3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0AF"/>
      </a:hlink>
      <a:folHlink>
        <a:srgbClr val="FFFFFF"/>
      </a:folHlink>
    </a:clrScheme>
    <a:fontScheme name="USUAL_implico_01">
      <a:majorFont>
        <a:latin typeface="Usual Medium"/>
        <a:ea typeface=""/>
        <a:cs typeface=""/>
      </a:majorFont>
      <a:minorFont>
        <a:latin typeface="Usual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mplico-master2025-v14" id="{A4EA3530-F7B0-D049-AF01-4CEB5D4C0DD9}" vid="{6EDFB263-6246-FA46-A4AD-3F5D331615B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6D4D5D6-D6ED-4E12-A275-D64D9D6A652B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3044dc68-80f6-4822-bb9b-1eaa6a5dd25d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e5c093-6ef6-4e08-a0b7-8a4b4b4effcd">
      <Terms xmlns="http://schemas.microsoft.com/office/infopath/2007/PartnerControls"/>
    </lcf76f155ced4ddcb4097134ff3c332f>
    <TaxCatchAll xmlns="668d5374-4c8d-4382-8023-bc02794cf57a" xsi:nil="true"/>
    <Information xmlns="6fe5c093-6ef6-4e08-a0b7-8a4b4b4effcd" xsi:nil="true"/>
    <Projectinitiation xmlns="6fe5c093-6ef6-4e08-a0b7-8a4b4b4effc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2504289A7F3645A530FA68C5E67BA0" ma:contentTypeVersion="20" ma:contentTypeDescription="Ein neues Dokument erstellen." ma:contentTypeScope="" ma:versionID="05203844afd054607eceb8ec7257a659">
  <xsd:schema xmlns:xsd="http://www.w3.org/2001/XMLSchema" xmlns:xs="http://www.w3.org/2001/XMLSchema" xmlns:p="http://schemas.microsoft.com/office/2006/metadata/properties" xmlns:ns2="668d5374-4c8d-4382-8023-bc02794cf57a" xmlns:ns3="6fe5c093-6ef6-4e08-a0b7-8a4b4b4effcd" targetNamespace="http://schemas.microsoft.com/office/2006/metadata/properties" ma:root="true" ma:fieldsID="843050859b6ab3433a9c70784b8b95ec" ns2:_="" ns3:_="">
    <xsd:import namespace="668d5374-4c8d-4382-8023-bc02794cf57a"/>
    <xsd:import namespace="6fe5c093-6ef6-4e08-a0b7-8a4b4b4effc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Projectinitiation" minOccurs="0"/>
                <xsd:element ref="ns3:Information" minOccurs="0"/>
                <xsd:element ref="ns3:MediaServiceObjectDetectorVersions" minOccurs="0"/>
                <xsd:element ref="ns3:MediaServiceDateTaken" minOccurs="0"/>
                <xsd:element ref="ns3:MediaLengthInSeconds" minOccurs="0"/>
                <xsd:element ref="ns3:MediaServiceSearchProperties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8d5374-4c8d-4382-8023-bc02794cf57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4d3a430c-59a8-4dda-9054-b7d4ab425331}" ma:internalName="TaxCatchAll" ma:readOnly="false" ma:showField="CatchAllData" ma:web="668d5374-4c8d-4382-8023-bc02794cf5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e5c093-6ef6-4e08-a0b7-8a4b4b4effcd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6baeb2f7-5ffc-464a-9b9d-86fea68f8a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Projectinitiation" ma:index="18" nillable="true" ma:displayName="Project initiation" ma:default="" ma:format="Dropdown" ma:internalName="Projectinitiation">
      <xsd:simpleType>
        <xsd:restriction base="dms:Text">
          <xsd:maxLength value="255"/>
        </xsd:restriction>
      </xsd:simpleType>
    </xsd:element>
    <xsd:element name="Information" ma:index="19" nillable="true" ma:displayName="Information" ma:default="" ma:format="Dropdown" ma:internalName="Information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07D5B2-9B53-4493-AB62-31C2F31F9121}">
  <ds:schemaRefs>
    <ds:schemaRef ds:uri="http://www.w3.org/XML/1998/namespace"/>
    <ds:schemaRef ds:uri="http://schemas.microsoft.com/office/2006/documentManagement/types"/>
    <ds:schemaRef ds:uri="668d5374-4c8d-4382-8023-bc02794cf57a"/>
    <ds:schemaRef ds:uri="http://purl.org/dc/elements/1.1/"/>
    <ds:schemaRef ds:uri="6fe5c093-6ef6-4e08-a0b7-8a4b4b4effcd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FF4C7FF-B869-44FA-899D-2FF348B69B0D}">
  <ds:schemaRefs>
    <ds:schemaRef ds:uri="668d5374-4c8d-4382-8023-bc02794cf57a"/>
    <ds:schemaRef ds:uri="6fe5c093-6ef6-4e08-a0b7-8a4b4b4eff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49FDBC8-F7BD-4295-9AEC-2AA74DEAA70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9d44572-4128-403f-9a62-18043c72a9ec}" enabled="1" method="Standard" siteId="{b68320fc-ecc4-49ca-98d7-5854906e229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implico_Connect_TGR_01</Template>
  <TotalTime>0</TotalTime>
  <Words>2170</Words>
  <Application>Microsoft Office PowerPoint</Application>
  <PresentationFormat>Breitbild</PresentationFormat>
  <Paragraphs>570</Paragraphs>
  <Slides>18</Slides>
  <Notes>7</Notes>
  <HiddenSlides>2</HiddenSlides>
  <MMClips>3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Office</vt:lpstr>
      <vt:lpstr>Faster Cash,  Far Less Effort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Graichen Teams</dc:creator>
  <cp:lastModifiedBy>Christopher Dircks</cp:lastModifiedBy>
  <cp:revision>2</cp:revision>
  <dcterms:created xsi:type="dcterms:W3CDTF">2026-09-21T12:49:41Z</dcterms:created>
  <dcterms:modified xsi:type="dcterms:W3CDTF">2026-10-02T08:35:39Z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0x010100C52504289A7F3645A530FA68C5E67BA0</vt:lpwstr>
  </property>
</Properties>
</file>